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3"/>
    <p:sldMasterId id="2147483688" r:id="rId4"/>
    <p:sldMasterId id="214748368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Ubuntu"/>
      <p:regular r:id="rId52"/>
      <p:bold r:id="rId53"/>
      <p:italic r:id="rId54"/>
      <p:boldItalic r:id="rId55"/>
    </p:embeddedFont>
    <p:embeddedFont>
      <p:font typeface="Raleway"/>
      <p:regular r:id="rId56"/>
      <p:bold r:id="rId57"/>
      <p:italic r:id="rId58"/>
      <p:boldItalic r:id="rId59"/>
    </p:embeddedFont>
    <p:embeddedFont>
      <p:font typeface="Roboto"/>
      <p:regular r:id="rId60"/>
      <p:bold r:id="rId61"/>
      <p:italic r:id="rId62"/>
      <p:boldItalic r:id="rId63"/>
    </p:embeddedFont>
    <p:embeddedFont>
      <p:font typeface="Lat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Lato-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Lato-italic.fntdata"/><Relationship Id="rId21" Type="http://schemas.openxmlformats.org/officeDocument/2006/relationships/slide" Target="slides/slide15.xml"/><Relationship Id="rId65" Type="http://schemas.openxmlformats.org/officeDocument/2006/relationships/font" Target="fonts/Lato-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Lato-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Ubuntu-bold.fntdata"/><Relationship Id="rId52" Type="http://schemas.openxmlformats.org/officeDocument/2006/relationships/font" Target="fonts/Ubuntu-regular.fntdata"/><Relationship Id="rId11" Type="http://schemas.openxmlformats.org/officeDocument/2006/relationships/slide" Target="slides/slide5.xml"/><Relationship Id="rId55" Type="http://schemas.openxmlformats.org/officeDocument/2006/relationships/font" Target="fonts/Ubuntu-boldItalic.fntdata"/><Relationship Id="rId10" Type="http://schemas.openxmlformats.org/officeDocument/2006/relationships/slide" Target="slides/slide4.xml"/><Relationship Id="rId54" Type="http://schemas.openxmlformats.org/officeDocument/2006/relationships/font" Target="fonts/Ubuntu-italic.fntdata"/><Relationship Id="rId13" Type="http://schemas.openxmlformats.org/officeDocument/2006/relationships/slide" Target="slides/slide7.xml"/><Relationship Id="rId57" Type="http://schemas.openxmlformats.org/officeDocument/2006/relationships/font" Target="fonts/Raleway-bold.fntdata"/><Relationship Id="rId12" Type="http://schemas.openxmlformats.org/officeDocument/2006/relationships/slide" Target="slides/slide6.xml"/><Relationship Id="rId56" Type="http://schemas.openxmlformats.org/officeDocument/2006/relationships/font" Target="fonts/Raleway-regular.fntdata"/><Relationship Id="rId15" Type="http://schemas.openxmlformats.org/officeDocument/2006/relationships/slide" Target="slides/slide9.xml"/><Relationship Id="rId59" Type="http://schemas.openxmlformats.org/officeDocument/2006/relationships/font" Target="fonts/Raleway-boldItalic.fntdata"/><Relationship Id="rId14" Type="http://schemas.openxmlformats.org/officeDocument/2006/relationships/slide" Target="slides/slide8.xml"/><Relationship Id="rId58" Type="http://schemas.openxmlformats.org/officeDocument/2006/relationships/font" Target="fonts/Raleway-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2: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297" name="Google Shape;297;p12: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298" name="Google Shape;298;p12: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08" name="Google Shape;308;p15: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09" name="Google Shape;309;p15: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6: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18" name="Google Shape;318;p16: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19" name="Google Shape;319;p16: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en-GB">
                <a:latin typeface="Times New Roman"/>
                <a:ea typeface="Times New Roman"/>
                <a:cs typeface="Times New Roman"/>
                <a:sym typeface="Times New Roman"/>
              </a:rPr>
              <a:t>W przyszłym roku do domeny publicznej przechodzi między innymi tłumaczenie tekstów Platona.</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29" name="Google Shape;329;p17: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30" name="Google Shape;330;p17: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41" name="Google Shape;341;p18: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42" name="Google Shape;342;p18: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50" name="Google Shape;350;p19: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51" name="Google Shape;351;p19: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0: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60" name="Google Shape;360;p20: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61" name="Google Shape;361;p20: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1: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70" name="Google Shape;370;p21: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71" name="Google Shape;371;p21: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2: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80" name="Google Shape;380;p22: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381" name="Google Shape;381;p22: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5: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00" name="Google Shape;400;p25: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401" name="Google Shape;401;p25: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8: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15" name="Google Shape;415;p28: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9: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24" name="Google Shape;424;p29: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0: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32" name="Google Shape;432;p30: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1: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40" name="Google Shape;440;p31: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2:notes"/>
          <p:cNvSpPr txBox="1"/>
          <p:nvPr/>
        </p:nvSpPr>
        <p:spPr>
          <a:xfrm>
            <a:off x="3881207"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Arial"/>
              <a:ea typeface="Arial"/>
              <a:cs typeface="Arial"/>
              <a:sym typeface="Arial"/>
            </a:endParaRPr>
          </a:p>
        </p:txBody>
      </p:sp>
      <p:sp>
        <p:nvSpPr>
          <p:cNvPr id="448" name="Google Shape;448;p32:notes"/>
          <p:cNvSpPr/>
          <p:nvPr>
            <p:ph idx="2" type="sldImg"/>
          </p:nvPr>
        </p:nvSpPr>
        <p:spPr>
          <a:xfrm>
            <a:off x="195961"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449" name="Google Shape;449;p32: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3: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57" name="Google Shape;457;p33: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4: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65" name="Google Shape;465;p34: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5: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73" name="Google Shape;473;p35: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6:notes"/>
          <p:cNvSpPr txBox="1"/>
          <p:nvPr/>
        </p:nvSpPr>
        <p:spPr>
          <a:xfrm>
            <a:off x="3881207"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Arial"/>
              <a:ea typeface="Arial"/>
              <a:cs typeface="Arial"/>
              <a:sym typeface="Arial"/>
            </a:endParaRPr>
          </a:p>
        </p:txBody>
      </p:sp>
      <p:sp>
        <p:nvSpPr>
          <p:cNvPr id="479" name="Google Shape;479;p36:notes"/>
          <p:cNvSpPr/>
          <p:nvPr>
            <p:ph idx="2" type="sldImg"/>
          </p:nvPr>
        </p:nvSpPr>
        <p:spPr>
          <a:xfrm>
            <a:off x="195961"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480" name="Google Shape;480;p36: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7: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89" name="Google Shape;489;p37: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8: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495" name="Google Shape;495;p38: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f687d4fe8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f687d4fe81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1: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07" name="Google Shape;507;p41: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42: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15" name="Google Shape;515;p42: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3: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23" name="Google Shape;523;p43: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236" name="Google Shape;236;p5: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237" name="Google Shape;237;p5: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5: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37" name="Google Shape;537;p45: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6: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46" name="Google Shape;546;p46: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0:notes"/>
          <p:cNvSpPr txBox="1"/>
          <p:nvPr>
            <p:ph idx="1" type="body"/>
          </p:nvPr>
        </p:nvSpPr>
        <p:spPr>
          <a:xfrm>
            <a:off x="685512" y="4343235"/>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552" name="Google Shape;552;p40:notes"/>
          <p:cNvSpPr/>
          <p:nvPr>
            <p:ph idx="2" type="sldImg"/>
          </p:nvPr>
        </p:nvSpPr>
        <p:spPr>
          <a:xfrm>
            <a:off x="196460"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f687d4fe81_0_0:notes"/>
          <p:cNvSpPr/>
          <p:nvPr>
            <p:ph idx="2" type="sldImg"/>
          </p:nvPr>
        </p:nvSpPr>
        <p:spPr>
          <a:xfrm>
            <a:off x="464144" y="1143179"/>
            <a:ext cx="5929800" cy="308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f687d4fe81_0_0:notes"/>
          <p:cNvSpPr txBox="1"/>
          <p:nvPr>
            <p:ph idx="1" type="body"/>
          </p:nvPr>
        </p:nvSpPr>
        <p:spPr>
          <a:xfrm>
            <a:off x="685800" y="4400555"/>
            <a:ext cx="5486400" cy="3600600"/>
          </a:xfrm>
          <a:prstGeom prst="rect">
            <a:avLst/>
          </a:prstGeom>
          <a:noFill/>
          <a:ln>
            <a:noFill/>
          </a:ln>
        </p:spPr>
        <p:txBody>
          <a:bodyPr anchorCtr="0" anchor="t" bIns="86100" lIns="86100" spcFirstLastPara="1" rIns="86100" wrap="square" tIns="86100">
            <a:noAutofit/>
          </a:bodyPr>
          <a:lstStyle/>
          <a:p>
            <a:pPr indent="0" lvl="0" marL="0" rtl="0" algn="l">
              <a:lnSpc>
                <a:spcPct val="100000"/>
              </a:lnSpc>
              <a:spcBef>
                <a:spcPts val="0"/>
              </a:spcBef>
              <a:spcAft>
                <a:spcPts val="0"/>
              </a:spcAft>
              <a:buSzPts val="1300"/>
              <a:buNone/>
            </a:pPr>
            <a:r>
              <a:t/>
            </a:r>
            <a:endParaRPr/>
          </a:p>
        </p:txBody>
      </p:sp>
      <p:sp>
        <p:nvSpPr>
          <p:cNvPr id="561" name="Google Shape;561;gf687d4fe81_0_0:notes"/>
          <p:cNvSpPr txBox="1"/>
          <p:nvPr>
            <p:ph idx="12" type="sldNum"/>
          </p:nvPr>
        </p:nvSpPr>
        <p:spPr>
          <a:xfrm>
            <a:off x="3884613" y="8685225"/>
            <a:ext cx="2971800" cy="4590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GB" sz="1300"/>
              <a:t>‹#›</a:t>
            </a:fld>
            <a:endParaRPr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Centrum Cyfrowe zajmuje się otwartością w kulturze, edukacji, zajmuje się też politykami publicznymi,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Misia Furtak - zdjęcia z Nasa, dźwięki udostępnione przez NASA, kanadyjski film edukacyjny</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SpolED</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9: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574" name="Google Shape;574;p49: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575" name="Google Shape;575;p49: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6:notes"/>
          <p:cNvSpPr txBox="1"/>
          <p:nvPr>
            <p:ph idx="1" type="body"/>
          </p:nvPr>
        </p:nvSpPr>
        <p:spPr>
          <a:xfrm>
            <a:off x="685512" y="4343236"/>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245" name="Google Shape;245;p6:notes"/>
          <p:cNvSpPr/>
          <p:nvPr>
            <p:ph idx="2" type="sldImg"/>
          </p:nvPr>
        </p:nvSpPr>
        <p:spPr>
          <a:xfrm>
            <a:off x="196461"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255" name="Google Shape;255;p7: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256" name="Google Shape;256;p7: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en-GB">
                <a:latin typeface="Times New Roman"/>
                <a:ea typeface="Times New Roman"/>
                <a:cs typeface="Times New Roman"/>
                <a:sym typeface="Times New Roman"/>
              </a:rPr>
              <a:t>Anegdotki: lalka Frida Kahlo - daleki krewny zablokował produkcję,</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GB">
                <a:latin typeface="Times New Roman"/>
                <a:ea typeface="Times New Roman"/>
                <a:cs typeface="Times New Roman"/>
                <a:sym typeface="Times New Roman"/>
              </a:rPr>
              <a:t>Spór H&amp;M z auterem graffiti</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GB">
                <a:latin typeface="Times New Roman"/>
                <a:ea typeface="Times New Roman"/>
                <a:cs typeface="Times New Roman"/>
                <a:sym typeface="Times New Roman"/>
              </a:rPr>
              <a:t>Ew. Stranger Things, ekolodzy kontra kopalnia srebra, kształt wody</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GB">
                <a:latin typeface="Times New Roman"/>
                <a:ea typeface="Times New Roman"/>
                <a:cs typeface="Times New Roman"/>
                <a:sym typeface="Times New Roman"/>
              </a:rPr>
              <a:t>Myszka Miki i Krecik</a:t>
            </a:r>
            <a:endParaRPr>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8:notes"/>
          <p:cNvSpPr txBox="1"/>
          <p:nvPr>
            <p:ph idx="1" type="body"/>
          </p:nvPr>
        </p:nvSpPr>
        <p:spPr>
          <a:xfrm>
            <a:off x="685512" y="4343236"/>
            <a:ext cx="5484300" cy="4112400"/>
          </a:xfrm>
          <a:prstGeom prst="rect">
            <a:avLst/>
          </a:prstGeom>
          <a:noFill/>
          <a:ln>
            <a:noFill/>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p:txBody>
      </p:sp>
      <p:sp>
        <p:nvSpPr>
          <p:cNvPr id="266" name="Google Shape;266;p8:notes"/>
          <p:cNvSpPr/>
          <p:nvPr>
            <p:ph idx="2" type="sldImg"/>
          </p:nvPr>
        </p:nvSpPr>
        <p:spPr>
          <a:xfrm>
            <a:off x="196461" y="695135"/>
            <a:ext cx="6460500" cy="3425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p:nvPr>
            <p:ph idx="2" type="sldImg"/>
          </p:nvPr>
        </p:nvSpPr>
        <p:spPr>
          <a:xfrm>
            <a:off x="345927" y="586520"/>
            <a:ext cx="5529600" cy="2932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p9:notes"/>
          <p:cNvSpPr txBox="1"/>
          <p:nvPr>
            <p:ph idx="1" type="body"/>
          </p:nvPr>
        </p:nvSpPr>
        <p:spPr>
          <a:xfrm>
            <a:off x="622145" y="3714627"/>
            <a:ext cx="4977300" cy="3519000"/>
          </a:xfrm>
          <a:prstGeom prst="rect">
            <a:avLst/>
          </a:prstGeom>
          <a:noFill/>
          <a:ln>
            <a:noFill/>
          </a:ln>
        </p:spPr>
        <p:txBody>
          <a:bodyPr anchorCtr="0" anchor="t" bIns="81350" lIns="81350" spcFirstLastPara="1" rIns="81350" wrap="square" tIns="81350">
            <a:noAutofit/>
          </a:bodyPr>
          <a:lstStyle/>
          <a:p>
            <a:pPr indent="0" lvl="0" marL="0" marR="0" rtl="0" algn="l">
              <a:lnSpc>
                <a:spcPct val="100000"/>
              </a:lnSpc>
              <a:spcBef>
                <a:spcPts val="0"/>
              </a:spcBef>
              <a:spcAft>
                <a:spcPts val="0"/>
              </a:spcAft>
              <a:buClr>
                <a:srgbClr val="000000"/>
              </a:buClr>
              <a:buSzPts val="1100"/>
              <a:buFont typeface="Times New Roman"/>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0:notes"/>
          <p:cNvSpPr txBox="1"/>
          <p:nvPr>
            <p:ph idx="12" type="sldNum"/>
          </p:nvPr>
        </p:nvSpPr>
        <p:spPr>
          <a:xfrm>
            <a:off x="3881208" y="8686471"/>
            <a:ext cx="2973900" cy="4548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200"/>
              <a:buFont typeface="Times New Roman"/>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280" name="Google Shape;280;p10:notes"/>
          <p:cNvSpPr/>
          <p:nvPr>
            <p:ph idx="2" type="sldImg"/>
          </p:nvPr>
        </p:nvSpPr>
        <p:spPr>
          <a:xfrm>
            <a:off x="195962" y="695135"/>
            <a:ext cx="64647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281" name="Google Shape;281;p10:notes"/>
          <p:cNvSpPr txBox="1"/>
          <p:nvPr>
            <p:ph idx="1" type="body"/>
          </p:nvPr>
        </p:nvSpPr>
        <p:spPr>
          <a:xfrm>
            <a:off x="685512" y="4343236"/>
            <a:ext cx="5487000" cy="411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1pPr>
            <a:lvl2pPr lvl="1"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2pPr>
            <a:lvl3pPr lvl="2"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3pPr>
            <a:lvl4pPr lvl="3"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4pPr>
            <a:lvl5pPr lvl="4"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5pPr>
            <a:lvl6pPr lvl="5"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6pPr>
            <a:lvl7pPr lvl="6"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7pPr>
            <a:lvl8pPr lvl="7"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8pPr>
            <a:lvl9pPr lvl="8"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9pPr>
          </a:lstStyle>
          <a:p/>
        </p:txBody>
      </p:sp>
      <p:sp>
        <p:nvSpPr>
          <p:cNvPr id="14" name="Google Shape;14;p2"/>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1pPr>
            <a:lvl2pPr lvl="1"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2pPr>
            <a:lvl3pPr lvl="2"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3pPr>
            <a:lvl4pPr lvl="3"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4pPr>
            <a:lvl5pPr lvl="4"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5pPr>
            <a:lvl6pPr lvl="5"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6pPr>
            <a:lvl7pPr lvl="6"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7pPr>
            <a:lvl8pPr lvl="7"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8pPr>
            <a:lvl9pPr lvl="8" marR="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9pPr>
          </a:lstStyle>
          <a:p/>
        </p:txBody>
      </p:sp>
      <p:sp>
        <p:nvSpPr>
          <p:cNvPr id="15" name="Google Shape;15;p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1pPr>
            <a:lvl2pPr lvl="1"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2pPr>
            <a:lvl3pPr lvl="2"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3pPr>
            <a:lvl4pPr lvl="3"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4pPr>
            <a:lvl5pPr lvl="4"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5pPr>
            <a:lvl6pPr lvl="5"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6pPr>
            <a:lvl7pPr lvl="6"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7pPr>
            <a:lvl8pPr lvl="7"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8pPr>
            <a:lvl9pPr lvl="8" marR="0" algn="ctr">
              <a:lnSpc>
                <a:spcPct val="100000"/>
              </a:lnSpc>
              <a:spcBef>
                <a:spcPts val="0"/>
              </a:spcBef>
              <a:spcAft>
                <a:spcPts val="0"/>
              </a:spcAft>
              <a:buClr>
                <a:schemeClr val="dk1"/>
              </a:buClr>
              <a:buSzPts val="9600"/>
              <a:buFont typeface="Lato"/>
              <a:buNone/>
              <a:defRPr b="1" i="0" sz="9600" u="none" cap="none" strike="noStrike">
                <a:solidFill>
                  <a:schemeClr val="dk1"/>
                </a:solidFill>
                <a:latin typeface="Lato"/>
                <a:ea typeface="Lato"/>
                <a:cs typeface="Lato"/>
                <a:sym typeface="Lato"/>
              </a:defRPr>
            </a:lvl9pPr>
          </a:lstStyle>
          <a:p/>
        </p:txBody>
      </p:sp>
      <p:sp>
        <p:nvSpPr>
          <p:cNvPr id="64" name="Google Shape;64;p11"/>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marR="0" algn="ctr">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algn="ctr">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algn="ctr">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65" name="Google Shape;65;p1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p14"/>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76" name="Google Shape;76;p14"/>
          <p:cNvSpPr txBox="1"/>
          <p:nvPr>
            <p:ph idx="1" type="body"/>
          </p:nvPr>
        </p:nvSpPr>
        <p:spPr>
          <a:xfrm>
            <a:off x="628650" y="1369219"/>
            <a:ext cx="7886700" cy="32634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77" name="Google Shape;77;p14"/>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78" name="Google Shape;78;p14"/>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79" name="Google Shape;79;p14"/>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5"/>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82" name="Google Shape;82;p15"/>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83" name="Google Shape;83;p15"/>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cxnSp>
        <p:nvCxnSpPr>
          <p:cNvPr id="85" name="Google Shape;85;p16"/>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86" name="Google Shape;86;p16"/>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87" name="Google Shape;87;p1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88" name="Google Shape;88;p16"/>
          <p:cNvSpPr txBox="1"/>
          <p:nvPr>
            <p:ph type="title"/>
          </p:nvPr>
        </p:nvSpPr>
        <p:spPr>
          <a:xfrm>
            <a:off x="2400250" y="575950"/>
            <a:ext cx="6321600" cy="635400"/>
          </a:xfrm>
          <a:prstGeom prst="rect">
            <a:avLst/>
          </a:prstGeom>
          <a:noFill/>
          <a:ln>
            <a:noFill/>
          </a:ln>
        </p:spPr>
        <p:txBody>
          <a:bodyPr anchorCtr="0" anchor="t" bIns="76025" lIns="76025" spcFirstLastPara="1" rIns="76025" wrap="square" tIns="76025">
            <a:noAutofit/>
          </a:bodyPr>
          <a:lstStyle>
            <a:lvl1pPr lvl="0" marR="0" algn="l">
              <a:lnSpc>
                <a:spcPct val="90000"/>
              </a:lnSpc>
              <a:spcBef>
                <a:spcPts val="0"/>
              </a:spcBef>
              <a:spcAft>
                <a:spcPts val="0"/>
              </a:spcAft>
              <a:buClr>
                <a:schemeClr val="dk1"/>
              </a:buClr>
              <a:buSzPts val="1200"/>
              <a:buFont typeface="Arial"/>
              <a:buNone/>
              <a:defRPr b="0" i="0" sz="30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89" name="Google Shape;89;p16"/>
          <p:cNvSpPr txBox="1"/>
          <p:nvPr>
            <p:ph idx="1" type="body"/>
          </p:nvPr>
        </p:nvSpPr>
        <p:spPr>
          <a:xfrm>
            <a:off x="2410112" y="1595776"/>
            <a:ext cx="6321600" cy="30024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1pPr>
            <a:lvl2pPr indent="-330200" lvl="1" marL="914400" marR="0" algn="l">
              <a:lnSpc>
                <a:spcPct val="9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algn="l">
              <a:lnSpc>
                <a:spcPct val="9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9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90" name="Google Shape;90;p16"/>
          <p:cNvSpPr txBox="1"/>
          <p:nvPr>
            <p:ph idx="12" type="sldNum"/>
          </p:nvPr>
        </p:nvSpPr>
        <p:spPr>
          <a:xfrm>
            <a:off x="6843477" y="4664231"/>
            <a:ext cx="22032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GB"/>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7"/>
          <p:cNvSpPr txBox="1"/>
          <p:nvPr>
            <p:ph type="ctrTitle"/>
          </p:nvPr>
        </p:nvSpPr>
        <p:spPr>
          <a:xfrm>
            <a:off x="1143000" y="841772"/>
            <a:ext cx="6858000" cy="1790700"/>
          </a:xfrm>
          <a:prstGeom prst="rect">
            <a:avLst/>
          </a:prstGeom>
          <a:noFill/>
          <a:ln>
            <a:noFill/>
          </a:ln>
        </p:spPr>
        <p:txBody>
          <a:bodyPr anchorCtr="0" anchor="b" bIns="76025" lIns="76025" spcFirstLastPara="1" rIns="76025" wrap="square" tIns="76025">
            <a:noAutofit/>
          </a:bodyPr>
          <a:lstStyle>
            <a:lvl1pPr lvl="0" marR="0" algn="ctr">
              <a:lnSpc>
                <a:spcPct val="90000"/>
              </a:lnSpc>
              <a:spcBef>
                <a:spcPts val="0"/>
              </a:spcBef>
              <a:spcAft>
                <a:spcPts val="0"/>
              </a:spcAft>
              <a:buClr>
                <a:schemeClr val="dk1"/>
              </a:buClr>
              <a:buSzPts val="1200"/>
              <a:buFont typeface="Calibri"/>
              <a:buNone/>
              <a:defRPr b="0" i="0" sz="41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93" name="Google Shape;93;p17"/>
          <p:cNvSpPr txBox="1"/>
          <p:nvPr>
            <p:ph idx="1" type="subTitle"/>
          </p:nvPr>
        </p:nvSpPr>
        <p:spPr>
          <a:xfrm>
            <a:off x="1143000" y="2701529"/>
            <a:ext cx="6858000" cy="1241700"/>
          </a:xfrm>
          <a:prstGeom prst="rect">
            <a:avLst/>
          </a:prstGeom>
          <a:noFill/>
          <a:ln>
            <a:noFill/>
          </a:ln>
        </p:spPr>
        <p:txBody>
          <a:bodyPr anchorCtr="0" anchor="t" bIns="76025" lIns="76025" spcFirstLastPara="1" rIns="76025" wrap="square" tIns="76025">
            <a:noAutofit/>
          </a:bodyPr>
          <a:lstStyle>
            <a:lvl1pPr lvl="0" marR="0" algn="ctr">
              <a:lnSpc>
                <a:spcPct val="90000"/>
              </a:lnSpc>
              <a:spcBef>
                <a:spcPts val="7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1pPr>
            <a:lvl2pPr lvl="1" marR="0" algn="ctr">
              <a:lnSpc>
                <a:spcPct val="90000"/>
              </a:lnSpc>
              <a:spcBef>
                <a:spcPts val="300"/>
              </a:spcBef>
              <a:spcAft>
                <a:spcPts val="0"/>
              </a:spcAft>
              <a:buClr>
                <a:schemeClr val="dk1"/>
              </a:buClr>
              <a:buSzPts val="1600"/>
              <a:buFont typeface="Arial"/>
              <a:buNone/>
              <a:defRPr b="0" i="0" sz="1400" u="none" cap="none" strike="noStrike">
                <a:solidFill>
                  <a:schemeClr val="dk1"/>
                </a:solidFill>
                <a:latin typeface="Calibri"/>
                <a:ea typeface="Calibri"/>
                <a:cs typeface="Calibri"/>
                <a:sym typeface="Calibri"/>
              </a:defRPr>
            </a:lvl2pPr>
            <a:lvl3pPr lvl="2" marR="0" algn="ctr">
              <a:lnSpc>
                <a:spcPct val="90000"/>
              </a:lnSpc>
              <a:spcBef>
                <a:spcPts val="3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3pPr>
            <a:lvl4pPr lvl="3"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4pPr>
            <a:lvl5pPr lvl="4"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5pPr>
            <a:lvl6pPr lvl="5"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6pPr>
            <a:lvl7pPr lvl="6"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7pPr>
            <a:lvl8pPr lvl="7"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8pPr>
            <a:lvl9pPr lvl="8" marR="0" algn="ctr">
              <a:lnSpc>
                <a:spcPct val="90000"/>
              </a:lnSpc>
              <a:spcBef>
                <a:spcPts val="300"/>
              </a:spcBef>
              <a:spcAft>
                <a:spcPts val="0"/>
              </a:spcAft>
              <a:buClr>
                <a:schemeClr val="dk1"/>
              </a:buClr>
              <a:buSzPts val="1200"/>
              <a:buFont typeface="Arial"/>
              <a:buNone/>
              <a:defRPr b="0" i="0" sz="1100" u="none" cap="none" strike="noStrike">
                <a:solidFill>
                  <a:schemeClr val="dk1"/>
                </a:solidFill>
                <a:latin typeface="Calibri"/>
                <a:ea typeface="Calibri"/>
                <a:cs typeface="Calibri"/>
                <a:sym typeface="Calibri"/>
              </a:defRPr>
            </a:lvl9pPr>
          </a:lstStyle>
          <a:p/>
        </p:txBody>
      </p:sp>
      <p:sp>
        <p:nvSpPr>
          <p:cNvPr id="94" name="Google Shape;94;p17"/>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95" name="Google Shape;95;p17"/>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96" name="Google Shape;96;p17"/>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lt2"/>
        </a:solidFill>
      </p:bgPr>
    </p:bg>
    <p:spTree>
      <p:nvGrpSpPr>
        <p:cNvPr id="97" name="Shape 97"/>
        <p:cNvGrpSpPr/>
        <p:nvPr/>
      </p:nvGrpSpPr>
      <p:grpSpPr>
        <a:xfrm>
          <a:off x="0" y="0"/>
          <a:ext cx="0" cy="0"/>
          <a:chOff x="0" y="0"/>
          <a:chExt cx="0" cy="0"/>
        </a:xfrm>
      </p:grpSpPr>
      <p:cxnSp>
        <p:nvCxnSpPr>
          <p:cNvPr id="98" name="Google Shape;98;p1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99" name="Google Shape;99;p18"/>
          <p:cNvSpPr txBox="1"/>
          <p:nvPr>
            <p:ph type="title"/>
          </p:nvPr>
        </p:nvSpPr>
        <p:spPr>
          <a:xfrm>
            <a:off x="283103" y="712140"/>
            <a:ext cx="6244200" cy="38355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lt1"/>
              </a:buClr>
              <a:buSzPts val="1200"/>
              <a:buFont typeface="Arial"/>
              <a:buNone/>
              <a:defRPr b="0" i="0" sz="4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9pPr>
          </a:lstStyle>
          <a:p/>
        </p:txBody>
      </p:sp>
      <p:sp>
        <p:nvSpPr>
          <p:cNvPr id="100" name="Google Shape;100;p18"/>
          <p:cNvSpPr txBox="1"/>
          <p:nvPr>
            <p:ph idx="12" type="sldNum"/>
          </p:nvPr>
        </p:nvSpPr>
        <p:spPr>
          <a:xfrm>
            <a:off x="6843477" y="4664231"/>
            <a:ext cx="22032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GB"/>
              <a:t>#</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bg>
      <p:bgPr>
        <a:solidFill>
          <a:srgbClr val="FF9900"/>
        </a:solidFill>
      </p:bgPr>
    </p:bg>
    <p:spTree>
      <p:nvGrpSpPr>
        <p:cNvPr id="101" name="Shape 101"/>
        <p:cNvGrpSpPr/>
        <p:nvPr/>
      </p:nvGrpSpPr>
      <p:grpSpPr>
        <a:xfrm>
          <a:off x="0" y="0"/>
          <a:ext cx="0" cy="0"/>
          <a:chOff x="0" y="0"/>
          <a:chExt cx="0" cy="0"/>
        </a:xfrm>
      </p:grpSpPr>
      <p:cxnSp>
        <p:nvCxnSpPr>
          <p:cNvPr id="102" name="Google Shape;102;p19"/>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03" name="Google Shape;103;p19"/>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04" name="Google Shape;104;p19"/>
          <p:cNvSpPr txBox="1"/>
          <p:nvPr>
            <p:ph type="title"/>
          </p:nvPr>
        </p:nvSpPr>
        <p:spPr>
          <a:xfrm>
            <a:off x="406425" y="1806825"/>
            <a:ext cx="8296800" cy="1542000"/>
          </a:xfrm>
          <a:prstGeom prst="rect">
            <a:avLst/>
          </a:prstGeom>
          <a:noFill/>
          <a:ln>
            <a:noFill/>
          </a:ln>
        </p:spPr>
        <p:txBody>
          <a:bodyPr anchorCtr="0" anchor="ctr" bIns="76025" lIns="76025" spcFirstLastPara="1" rIns="76025" wrap="square" tIns="76025">
            <a:noAutofit/>
          </a:bodyPr>
          <a:lstStyle>
            <a:lvl1pPr lvl="0" marR="0" algn="ctr">
              <a:lnSpc>
                <a:spcPct val="90000"/>
              </a:lnSpc>
              <a:spcBef>
                <a:spcPts val="0"/>
              </a:spcBef>
              <a:spcAft>
                <a:spcPts val="0"/>
              </a:spcAft>
              <a:buClr>
                <a:schemeClr val="lt1"/>
              </a:buClr>
              <a:buSzPts val="1200"/>
              <a:buFont typeface="Arial"/>
              <a:buNone/>
              <a:defRPr b="0" i="0" sz="4400" u="none" cap="none" strike="noStrike">
                <a:solidFill>
                  <a:schemeClr val="lt1"/>
                </a:solidFill>
                <a:latin typeface="Arial"/>
                <a:ea typeface="Arial"/>
                <a:cs typeface="Arial"/>
                <a:sym typeface="Arial"/>
              </a:defRPr>
            </a:lvl1pPr>
            <a:lvl2pPr lvl="1"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2pPr>
            <a:lvl3pPr lvl="2"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3pPr>
            <a:lvl4pPr lvl="3"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4pPr>
            <a:lvl5pPr lvl="4"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5pPr>
            <a:lvl6pPr lvl="5"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6pPr>
            <a:lvl7pPr lvl="6"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7pPr>
            <a:lvl8pPr lvl="7"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8pPr>
            <a:lvl9pPr lvl="8" marR="0" algn="ctr">
              <a:lnSpc>
                <a:spcPct val="100000"/>
              </a:lnSpc>
              <a:spcBef>
                <a:spcPts val="0"/>
              </a:spcBef>
              <a:spcAft>
                <a:spcPts val="0"/>
              </a:spcAft>
              <a:buClr>
                <a:srgbClr val="000000"/>
              </a:buClr>
              <a:buSzPts val="1200"/>
              <a:buFont typeface="Arial"/>
              <a:buNone/>
              <a:defRPr b="0" i="0" sz="4400" u="none" cap="none" strike="noStrike">
                <a:solidFill>
                  <a:schemeClr val="lt1"/>
                </a:solidFill>
                <a:latin typeface="Arial"/>
                <a:ea typeface="Arial"/>
                <a:cs typeface="Arial"/>
                <a:sym typeface="Arial"/>
              </a:defRPr>
            </a:lvl9pPr>
          </a:lstStyle>
          <a:p/>
        </p:txBody>
      </p:sp>
      <p:sp>
        <p:nvSpPr>
          <p:cNvPr id="105" name="Google Shape;105;p19"/>
          <p:cNvSpPr txBox="1"/>
          <p:nvPr>
            <p:ph idx="12" type="sldNum"/>
          </p:nvPr>
        </p:nvSpPr>
        <p:spPr>
          <a:xfrm>
            <a:off x="6843477" y="4664231"/>
            <a:ext cx="22032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GB"/>
              <a:t>#</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06" name="Shape 106"/>
        <p:cNvGrpSpPr/>
        <p:nvPr/>
      </p:nvGrpSpPr>
      <p:grpSpPr>
        <a:xfrm>
          <a:off x="0" y="0"/>
          <a:ext cx="0" cy="0"/>
          <a:chOff x="0" y="0"/>
          <a:chExt cx="0" cy="0"/>
        </a:xfrm>
      </p:grpSpPr>
      <p:sp>
        <p:nvSpPr>
          <p:cNvPr id="107" name="Google Shape;107;p20"/>
          <p:cNvSpPr txBox="1"/>
          <p:nvPr>
            <p:ph type="title"/>
          </p:nvPr>
        </p:nvSpPr>
        <p:spPr>
          <a:xfrm>
            <a:off x="623888" y="1282304"/>
            <a:ext cx="7886700" cy="2139600"/>
          </a:xfrm>
          <a:prstGeom prst="rect">
            <a:avLst/>
          </a:prstGeom>
          <a:noFill/>
          <a:ln>
            <a:noFill/>
          </a:ln>
        </p:spPr>
        <p:txBody>
          <a:bodyPr anchorCtr="0" anchor="b"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41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08" name="Google Shape;108;p20"/>
          <p:cNvSpPr txBox="1"/>
          <p:nvPr>
            <p:ph idx="1" type="body"/>
          </p:nvPr>
        </p:nvSpPr>
        <p:spPr>
          <a:xfrm>
            <a:off x="623888" y="3442098"/>
            <a:ext cx="7886700" cy="1125000"/>
          </a:xfrm>
          <a:prstGeom prst="rect">
            <a:avLst/>
          </a:prstGeom>
          <a:noFill/>
          <a:ln>
            <a:noFill/>
          </a:ln>
        </p:spPr>
        <p:txBody>
          <a:bodyPr anchorCtr="0" anchor="t" bIns="76025" lIns="76025" spcFirstLastPara="1" rIns="76025" wrap="square" tIns="76025">
            <a:noAutofit/>
          </a:bodyPr>
          <a:lstStyle>
            <a:lvl1pPr indent="-228600" lvl="0" marL="457200" marR="0" algn="l">
              <a:lnSpc>
                <a:spcPct val="90000"/>
              </a:lnSpc>
              <a:spcBef>
                <a:spcPts val="7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1pPr>
            <a:lvl2pPr indent="-228600" lvl="1" marL="914400" marR="0" algn="l">
              <a:lnSpc>
                <a:spcPct val="90000"/>
              </a:lnSpc>
              <a:spcBef>
                <a:spcPts val="300"/>
              </a:spcBef>
              <a:spcAft>
                <a:spcPts val="0"/>
              </a:spcAft>
              <a:buClr>
                <a:srgbClr val="888888"/>
              </a:buClr>
              <a:buSzPts val="1600"/>
              <a:buFont typeface="Arial"/>
              <a:buNone/>
              <a:defRPr b="0" i="0" sz="1400" u="none" cap="none" strike="noStrike">
                <a:solidFill>
                  <a:srgbClr val="888888"/>
                </a:solidFill>
                <a:latin typeface="Calibri"/>
                <a:ea typeface="Calibri"/>
                <a:cs typeface="Calibri"/>
                <a:sym typeface="Calibri"/>
              </a:defRPr>
            </a:lvl2pPr>
            <a:lvl3pPr indent="-228600" lvl="2" marL="1371600" marR="0" algn="l">
              <a:lnSpc>
                <a:spcPct val="90000"/>
              </a:lnSpc>
              <a:spcBef>
                <a:spcPts val="3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3pPr>
            <a:lvl4pPr indent="-228600" lvl="3" marL="18288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4pPr>
            <a:lvl5pPr indent="-228600" lvl="4" marL="22860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5pPr>
            <a:lvl6pPr indent="-228600" lvl="5" marL="27432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6pPr>
            <a:lvl7pPr indent="-228600" lvl="6" marL="32004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7pPr>
            <a:lvl8pPr indent="-228600" lvl="7" marL="36576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8pPr>
            <a:lvl9pPr indent="-228600" lvl="8" marL="4114800" marR="0" algn="l">
              <a:lnSpc>
                <a:spcPct val="90000"/>
              </a:lnSpc>
              <a:spcBef>
                <a:spcPts val="300"/>
              </a:spcBef>
              <a:spcAft>
                <a:spcPts val="0"/>
              </a:spcAft>
              <a:buClr>
                <a:srgbClr val="888888"/>
              </a:buClr>
              <a:buSzPts val="1200"/>
              <a:buFont typeface="Arial"/>
              <a:buNone/>
              <a:defRPr b="0" i="0" sz="1100" u="none" cap="none" strike="noStrike">
                <a:solidFill>
                  <a:srgbClr val="888888"/>
                </a:solidFill>
                <a:latin typeface="Calibri"/>
                <a:ea typeface="Calibri"/>
                <a:cs typeface="Calibri"/>
                <a:sym typeface="Calibri"/>
              </a:defRPr>
            </a:lvl9pPr>
          </a:lstStyle>
          <a:p/>
        </p:txBody>
      </p:sp>
      <p:sp>
        <p:nvSpPr>
          <p:cNvPr id="109" name="Google Shape;109;p20"/>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10" name="Google Shape;110;p20"/>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11" name="Google Shape;111;p20"/>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21"/>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14" name="Google Shape;114;p21"/>
          <p:cNvSpPr txBox="1"/>
          <p:nvPr>
            <p:ph idx="1" type="body"/>
          </p:nvPr>
        </p:nvSpPr>
        <p:spPr>
          <a:xfrm>
            <a:off x="628650" y="1369219"/>
            <a:ext cx="3886200" cy="32634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15" name="Google Shape;115;p21"/>
          <p:cNvSpPr txBox="1"/>
          <p:nvPr>
            <p:ph idx="2" type="body"/>
          </p:nvPr>
        </p:nvSpPr>
        <p:spPr>
          <a:xfrm>
            <a:off x="4629150" y="1369219"/>
            <a:ext cx="3886200" cy="32634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16" name="Google Shape;116;p21"/>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17" name="Google Shape;117;p21"/>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18" name="Google Shape;118;p21"/>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1pPr>
            <a:lvl2pPr lvl="1"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2pPr>
            <a:lvl3pPr lvl="2"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3pPr>
            <a:lvl4pPr lvl="3"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4pPr>
            <a:lvl5pPr lvl="4"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5pPr>
            <a:lvl6pPr lvl="5"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6pPr>
            <a:lvl7pPr lvl="6"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7pPr>
            <a:lvl8pPr lvl="7"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8pPr>
            <a:lvl9pPr lvl="8" marR="0" algn="ctr">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9pPr>
          </a:lstStyle>
          <a:p/>
        </p:txBody>
      </p:sp>
      <p:sp>
        <p:nvSpPr>
          <p:cNvPr id="20" name="Google Shape;20;p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22"/>
          <p:cNvSpPr txBox="1"/>
          <p:nvPr>
            <p:ph type="title"/>
          </p:nvPr>
        </p:nvSpPr>
        <p:spPr>
          <a:xfrm>
            <a:off x="629841" y="273844"/>
            <a:ext cx="7886700" cy="9942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21" name="Google Shape;121;p22"/>
          <p:cNvSpPr txBox="1"/>
          <p:nvPr>
            <p:ph idx="1" type="body"/>
          </p:nvPr>
        </p:nvSpPr>
        <p:spPr>
          <a:xfrm>
            <a:off x="629842" y="1260872"/>
            <a:ext cx="3868200" cy="618000"/>
          </a:xfrm>
          <a:prstGeom prst="rect">
            <a:avLst/>
          </a:prstGeom>
          <a:noFill/>
          <a:ln>
            <a:noFill/>
          </a:ln>
        </p:spPr>
        <p:txBody>
          <a:bodyPr anchorCtr="0" anchor="b" bIns="76025" lIns="76025" spcFirstLastPara="1" rIns="76025" wrap="square" tIns="76025">
            <a:noAutofit/>
          </a:bodyPr>
          <a:lstStyle>
            <a:lvl1pPr indent="-228600" lvl="0" marL="457200" marR="0" algn="l">
              <a:lnSpc>
                <a:spcPct val="90000"/>
              </a:lnSpc>
              <a:spcBef>
                <a:spcPts val="7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300"/>
              </a:spcBef>
              <a:spcAft>
                <a:spcPts val="0"/>
              </a:spcAft>
              <a:buClr>
                <a:schemeClr val="dk1"/>
              </a:buClr>
              <a:buSzPts val="1600"/>
              <a:buFont typeface="Arial"/>
              <a:buNone/>
              <a:defRPr b="1"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3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4pPr>
            <a:lvl5pPr indent="-228600" lvl="4" marL="22860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5pPr>
            <a:lvl6pPr indent="-228600" lvl="5" marL="27432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6pPr>
            <a:lvl7pPr indent="-228600" lvl="6" marL="32004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7pPr>
            <a:lvl8pPr indent="-228600" lvl="7" marL="36576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8pPr>
            <a:lvl9pPr indent="-228600" lvl="8" marL="41148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9pPr>
          </a:lstStyle>
          <a:p/>
        </p:txBody>
      </p:sp>
      <p:sp>
        <p:nvSpPr>
          <p:cNvPr id="122" name="Google Shape;122;p22"/>
          <p:cNvSpPr txBox="1"/>
          <p:nvPr>
            <p:ph idx="2" type="body"/>
          </p:nvPr>
        </p:nvSpPr>
        <p:spPr>
          <a:xfrm>
            <a:off x="629842" y="1878806"/>
            <a:ext cx="3868200" cy="27636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23" name="Google Shape;123;p22"/>
          <p:cNvSpPr txBox="1"/>
          <p:nvPr>
            <p:ph idx="3" type="body"/>
          </p:nvPr>
        </p:nvSpPr>
        <p:spPr>
          <a:xfrm>
            <a:off x="4629150" y="1260872"/>
            <a:ext cx="3887400" cy="618000"/>
          </a:xfrm>
          <a:prstGeom prst="rect">
            <a:avLst/>
          </a:prstGeom>
          <a:noFill/>
          <a:ln>
            <a:noFill/>
          </a:ln>
        </p:spPr>
        <p:txBody>
          <a:bodyPr anchorCtr="0" anchor="b" bIns="76025" lIns="76025" spcFirstLastPara="1" rIns="76025" wrap="square" tIns="76025">
            <a:noAutofit/>
          </a:bodyPr>
          <a:lstStyle>
            <a:lvl1pPr indent="-228600" lvl="0" marL="457200" marR="0" algn="l">
              <a:lnSpc>
                <a:spcPct val="90000"/>
              </a:lnSpc>
              <a:spcBef>
                <a:spcPts val="7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300"/>
              </a:spcBef>
              <a:spcAft>
                <a:spcPts val="0"/>
              </a:spcAft>
              <a:buClr>
                <a:schemeClr val="dk1"/>
              </a:buClr>
              <a:buSzPts val="1600"/>
              <a:buFont typeface="Arial"/>
              <a:buNone/>
              <a:defRPr b="1"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3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4pPr>
            <a:lvl5pPr indent="-228600" lvl="4" marL="22860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5pPr>
            <a:lvl6pPr indent="-228600" lvl="5" marL="27432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6pPr>
            <a:lvl7pPr indent="-228600" lvl="6" marL="32004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7pPr>
            <a:lvl8pPr indent="-228600" lvl="7" marL="36576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8pPr>
            <a:lvl9pPr indent="-228600" lvl="8" marL="4114800" marR="0" algn="l">
              <a:lnSpc>
                <a:spcPct val="90000"/>
              </a:lnSpc>
              <a:spcBef>
                <a:spcPts val="300"/>
              </a:spcBef>
              <a:spcAft>
                <a:spcPts val="0"/>
              </a:spcAft>
              <a:buClr>
                <a:schemeClr val="dk1"/>
              </a:buClr>
              <a:buSzPts val="1200"/>
              <a:buFont typeface="Arial"/>
              <a:buNone/>
              <a:defRPr b="1" i="0" sz="1100" u="none" cap="none" strike="noStrike">
                <a:solidFill>
                  <a:schemeClr val="dk1"/>
                </a:solidFill>
                <a:latin typeface="Calibri"/>
                <a:ea typeface="Calibri"/>
                <a:cs typeface="Calibri"/>
                <a:sym typeface="Calibri"/>
              </a:defRPr>
            </a:lvl9pPr>
          </a:lstStyle>
          <a:p/>
        </p:txBody>
      </p:sp>
      <p:sp>
        <p:nvSpPr>
          <p:cNvPr id="124" name="Google Shape;124;p22"/>
          <p:cNvSpPr txBox="1"/>
          <p:nvPr>
            <p:ph idx="4" type="body"/>
          </p:nvPr>
        </p:nvSpPr>
        <p:spPr>
          <a:xfrm>
            <a:off x="4629150" y="1878806"/>
            <a:ext cx="3887400" cy="27636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25" name="Google Shape;125;p22"/>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26" name="Google Shape;126;p22"/>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27" name="Google Shape;127;p22"/>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3"/>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30" name="Google Shape;130;p23"/>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31" name="Google Shape;131;p23"/>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32" name="Google Shape;132;p23"/>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4"/>
          <p:cNvSpPr txBox="1"/>
          <p:nvPr>
            <p:ph type="title"/>
          </p:nvPr>
        </p:nvSpPr>
        <p:spPr>
          <a:xfrm>
            <a:off x="629841" y="342900"/>
            <a:ext cx="2949300" cy="1200300"/>
          </a:xfrm>
          <a:prstGeom prst="rect">
            <a:avLst/>
          </a:prstGeom>
          <a:noFill/>
          <a:ln>
            <a:noFill/>
          </a:ln>
        </p:spPr>
        <p:txBody>
          <a:bodyPr anchorCtr="0" anchor="b"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2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35" name="Google Shape;135;p24"/>
          <p:cNvSpPr txBox="1"/>
          <p:nvPr>
            <p:ph idx="1" type="body"/>
          </p:nvPr>
        </p:nvSpPr>
        <p:spPr>
          <a:xfrm>
            <a:off x="3887391" y="740569"/>
            <a:ext cx="4629000" cy="3655200"/>
          </a:xfrm>
          <a:prstGeom prst="rect">
            <a:avLst/>
          </a:prstGeom>
          <a:noFill/>
          <a:ln>
            <a:noFill/>
          </a:ln>
        </p:spPr>
        <p:txBody>
          <a:bodyPr anchorCtr="0" anchor="t" bIns="76025" lIns="76025" spcFirstLastPara="1" rIns="76025" wrap="square" tIns="76025">
            <a:noAutofit/>
          </a:bodyPr>
          <a:lstStyle>
            <a:lvl1pPr indent="-368300" lvl="0" marL="457200" marR="0" algn="l">
              <a:lnSpc>
                <a:spcPct val="90000"/>
              </a:lnSpc>
              <a:spcBef>
                <a:spcPts val="7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1pPr>
            <a:lvl2pPr indent="-349250" lvl="1" marL="914400" marR="0" algn="l">
              <a:lnSpc>
                <a:spcPct val="90000"/>
              </a:lnSpc>
              <a:spcBef>
                <a:spcPts val="3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6" name="Google Shape;136;p24"/>
          <p:cNvSpPr txBox="1"/>
          <p:nvPr>
            <p:ph idx="2" type="body"/>
          </p:nvPr>
        </p:nvSpPr>
        <p:spPr>
          <a:xfrm>
            <a:off x="629841" y="1543050"/>
            <a:ext cx="2949300" cy="2858700"/>
          </a:xfrm>
          <a:prstGeom prst="rect">
            <a:avLst/>
          </a:prstGeom>
          <a:noFill/>
          <a:ln>
            <a:noFill/>
          </a:ln>
        </p:spPr>
        <p:txBody>
          <a:bodyPr anchorCtr="0" anchor="t" bIns="76025" lIns="76025" spcFirstLastPara="1" rIns="76025" wrap="square" tIns="76025">
            <a:noAutofit/>
          </a:bodyPr>
          <a:lstStyle>
            <a:lvl1pPr indent="-228600" lvl="0" marL="457200" marR="0" algn="l">
              <a:lnSpc>
                <a:spcPct val="90000"/>
              </a:lnSpc>
              <a:spcBef>
                <a:spcPts val="7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90000"/>
              </a:lnSpc>
              <a:spcBef>
                <a:spcPts val="300"/>
              </a:spcBef>
              <a:spcAft>
                <a:spcPts val="0"/>
              </a:spcAft>
              <a:buClr>
                <a:schemeClr val="dk1"/>
              </a:buClr>
              <a:buSzPts val="1600"/>
              <a:buFont typeface="Arial"/>
              <a:buNone/>
              <a:defRPr b="0" i="0" sz="1000" u="none" cap="none" strike="noStrike">
                <a:solidFill>
                  <a:schemeClr val="dk1"/>
                </a:solidFill>
                <a:latin typeface="Calibri"/>
                <a:ea typeface="Calibri"/>
                <a:cs typeface="Calibri"/>
                <a:sym typeface="Calibri"/>
              </a:defRPr>
            </a:lvl2pPr>
            <a:lvl3pPr indent="-228600" lvl="2" marL="1371600" marR="0" algn="l">
              <a:lnSpc>
                <a:spcPct val="90000"/>
              </a:lnSpc>
              <a:spcBef>
                <a:spcPts val="3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3pPr>
            <a:lvl4pPr indent="-228600" lvl="3" marL="18288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4pPr>
            <a:lvl5pPr indent="-228600" lvl="4" marL="22860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5pPr>
            <a:lvl6pPr indent="-228600" lvl="5" marL="27432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6pPr>
            <a:lvl7pPr indent="-228600" lvl="6" marL="32004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7pPr>
            <a:lvl8pPr indent="-228600" lvl="7" marL="36576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8pPr>
            <a:lvl9pPr indent="-228600" lvl="8" marL="41148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9pPr>
          </a:lstStyle>
          <a:p/>
        </p:txBody>
      </p:sp>
      <p:sp>
        <p:nvSpPr>
          <p:cNvPr id="137" name="Google Shape;137;p24"/>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38" name="Google Shape;138;p24"/>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39" name="Google Shape;139;p24"/>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5"/>
          <p:cNvSpPr txBox="1"/>
          <p:nvPr>
            <p:ph type="title"/>
          </p:nvPr>
        </p:nvSpPr>
        <p:spPr>
          <a:xfrm>
            <a:off x="629841" y="342900"/>
            <a:ext cx="2949300" cy="1200300"/>
          </a:xfrm>
          <a:prstGeom prst="rect">
            <a:avLst/>
          </a:prstGeom>
          <a:noFill/>
          <a:ln>
            <a:noFill/>
          </a:ln>
        </p:spPr>
        <p:txBody>
          <a:bodyPr anchorCtr="0" anchor="b"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2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42" name="Google Shape;142;p25"/>
          <p:cNvSpPr/>
          <p:nvPr>
            <p:ph idx="2" type="pic"/>
          </p:nvPr>
        </p:nvSpPr>
        <p:spPr>
          <a:xfrm>
            <a:off x="3887391" y="740569"/>
            <a:ext cx="4629000" cy="3655200"/>
          </a:xfrm>
          <a:prstGeom prst="rect">
            <a:avLst/>
          </a:prstGeom>
          <a:noFill/>
          <a:ln>
            <a:noFill/>
          </a:ln>
        </p:spPr>
        <p:txBody>
          <a:bodyPr anchorCtr="0" anchor="t" bIns="76025" lIns="76025" spcFirstLastPara="1" rIns="76025" wrap="square" tIns="76025">
            <a:noAutofit/>
          </a:bodyPr>
          <a:lstStyle>
            <a:lvl1pPr lvl="0" marR="0" rtl="0" algn="l">
              <a:lnSpc>
                <a:spcPct val="90000"/>
              </a:lnSpc>
              <a:spcBef>
                <a:spcPts val="700"/>
              </a:spcBef>
              <a:spcAft>
                <a:spcPts val="0"/>
              </a:spcAft>
              <a:buClr>
                <a:schemeClr val="dk1"/>
              </a:buClr>
              <a:buSzPts val="1200"/>
              <a:buFont typeface="Arial"/>
              <a:buNone/>
              <a:defRPr b="0" i="0" sz="2200" u="none" cap="none" strike="noStrike">
                <a:solidFill>
                  <a:schemeClr val="dk1"/>
                </a:solidFill>
                <a:latin typeface="Calibri"/>
                <a:ea typeface="Calibri"/>
                <a:cs typeface="Calibri"/>
                <a:sym typeface="Calibri"/>
              </a:defRPr>
            </a:lvl1pPr>
            <a:lvl2pPr lvl="1" marR="0" rtl="0" algn="l">
              <a:lnSpc>
                <a:spcPct val="90000"/>
              </a:lnSpc>
              <a:spcBef>
                <a:spcPts val="300"/>
              </a:spcBef>
              <a:spcAft>
                <a:spcPts val="0"/>
              </a:spcAft>
              <a:buClr>
                <a:schemeClr val="dk1"/>
              </a:buClr>
              <a:buSzPts val="1200"/>
              <a:buFont typeface="Arial"/>
              <a:buNone/>
              <a:defRPr b="0" i="0" sz="1900" u="none" cap="none" strike="noStrike">
                <a:solidFill>
                  <a:schemeClr val="dk1"/>
                </a:solidFill>
                <a:latin typeface="Calibri"/>
                <a:ea typeface="Calibri"/>
                <a:cs typeface="Calibri"/>
                <a:sym typeface="Calibri"/>
              </a:defRPr>
            </a:lvl2pPr>
            <a:lvl3pPr lvl="2" marR="0" rtl="0" algn="l">
              <a:lnSpc>
                <a:spcPct val="90000"/>
              </a:lnSpc>
              <a:spcBef>
                <a:spcPts val="3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3pPr>
            <a:lvl4pPr lvl="3"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4pPr>
            <a:lvl5pPr lvl="4"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5pPr>
            <a:lvl6pPr lvl="5"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6pPr>
            <a:lvl7pPr lvl="6"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7pPr>
            <a:lvl8pPr lvl="7"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8pPr>
            <a:lvl9pPr lvl="8" marR="0" rtl="0" algn="l">
              <a:lnSpc>
                <a:spcPct val="90000"/>
              </a:lnSpc>
              <a:spcBef>
                <a:spcPts val="300"/>
              </a:spcBef>
              <a:spcAft>
                <a:spcPts val="0"/>
              </a:spcAft>
              <a:buClr>
                <a:schemeClr val="dk1"/>
              </a:buClr>
              <a:buSzPts val="1200"/>
              <a:buFont typeface="Arial"/>
              <a:buNone/>
              <a:defRPr b="0" i="0" sz="1400" u="none" cap="none" strike="noStrike">
                <a:solidFill>
                  <a:schemeClr val="dk1"/>
                </a:solidFill>
                <a:latin typeface="Calibri"/>
                <a:ea typeface="Calibri"/>
                <a:cs typeface="Calibri"/>
                <a:sym typeface="Calibri"/>
              </a:defRPr>
            </a:lvl9pPr>
          </a:lstStyle>
          <a:p/>
        </p:txBody>
      </p:sp>
      <p:sp>
        <p:nvSpPr>
          <p:cNvPr id="143" name="Google Shape;143;p25"/>
          <p:cNvSpPr txBox="1"/>
          <p:nvPr>
            <p:ph idx="1" type="body"/>
          </p:nvPr>
        </p:nvSpPr>
        <p:spPr>
          <a:xfrm>
            <a:off x="629841" y="1543050"/>
            <a:ext cx="2949300" cy="2858700"/>
          </a:xfrm>
          <a:prstGeom prst="rect">
            <a:avLst/>
          </a:prstGeom>
          <a:noFill/>
          <a:ln>
            <a:noFill/>
          </a:ln>
        </p:spPr>
        <p:txBody>
          <a:bodyPr anchorCtr="0" anchor="t" bIns="76025" lIns="76025" spcFirstLastPara="1" rIns="76025" wrap="square" tIns="76025">
            <a:noAutofit/>
          </a:bodyPr>
          <a:lstStyle>
            <a:lvl1pPr indent="-228600" lvl="0" marL="457200" marR="0" algn="l">
              <a:lnSpc>
                <a:spcPct val="90000"/>
              </a:lnSpc>
              <a:spcBef>
                <a:spcPts val="7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90000"/>
              </a:lnSpc>
              <a:spcBef>
                <a:spcPts val="300"/>
              </a:spcBef>
              <a:spcAft>
                <a:spcPts val="0"/>
              </a:spcAft>
              <a:buClr>
                <a:schemeClr val="dk1"/>
              </a:buClr>
              <a:buSzPts val="1600"/>
              <a:buFont typeface="Arial"/>
              <a:buNone/>
              <a:defRPr b="0" i="0" sz="1000" u="none" cap="none" strike="noStrike">
                <a:solidFill>
                  <a:schemeClr val="dk1"/>
                </a:solidFill>
                <a:latin typeface="Calibri"/>
                <a:ea typeface="Calibri"/>
                <a:cs typeface="Calibri"/>
                <a:sym typeface="Calibri"/>
              </a:defRPr>
            </a:lvl2pPr>
            <a:lvl3pPr indent="-228600" lvl="2" marL="1371600" marR="0" algn="l">
              <a:lnSpc>
                <a:spcPct val="90000"/>
              </a:lnSpc>
              <a:spcBef>
                <a:spcPts val="3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3pPr>
            <a:lvl4pPr indent="-228600" lvl="3" marL="18288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4pPr>
            <a:lvl5pPr indent="-228600" lvl="4" marL="22860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5pPr>
            <a:lvl6pPr indent="-228600" lvl="5" marL="27432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6pPr>
            <a:lvl7pPr indent="-228600" lvl="6" marL="32004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7pPr>
            <a:lvl8pPr indent="-228600" lvl="7" marL="36576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8pPr>
            <a:lvl9pPr indent="-228600" lvl="8" marL="4114800" marR="0" algn="l">
              <a:lnSpc>
                <a:spcPct val="90000"/>
              </a:lnSpc>
              <a:spcBef>
                <a:spcPts val="300"/>
              </a:spcBef>
              <a:spcAft>
                <a:spcPts val="0"/>
              </a:spcAft>
              <a:buClr>
                <a:schemeClr val="dk1"/>
              </a:buClr>
              <a:buSzPts val="1200"/>
              <a:buFont typeface="Arial"/>
              <a:buNone/>
              <a:defRPr b="0" i="0" sz="700" u="none" cap="none" strike="noStrike">
                <a:solidFill>
                  <a:schemeClr val="dk1"/>
                </a:solidFill>
                <a:latin typeface="Calibri"/>
                <a:ea typeface="Calibri"/>
                <a:cs typeface="Calibri"/>
                <a:sym typeface="Calibri"/>
              </a:defRPr>
            </a:lvl9pPr>
          </a:lstStyle>
          <a:p/>
        </p:txBody>
      </p:sp>
      <p:sp>
        <p:nvSpPr>
          <p:cNvPr id="144" name="Google Shape;144;p25"/>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45" name="Google Shape;145;p25"/>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46" name="Google Shape;146;p25"/>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6"/>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49" name="Google Shape;149;p26"/>
          <p:cNvSpPr txBox="1"/>
          <p:nvPr>
            <p:ph idx="1" type="body"/>
          </p:nvPr>
        </p:nvSpPr>
        <p:spPr>
          <a:xfrm rot="5400000">
            <a:off x="2940300" y="-942431"/>
            <a:ext cx="3263400" cy="78867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50" name="Google Shape;150;p26"/>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51" name="Google Shape;151;p26"/>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52" name="Google Shape;152;p26"/>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7"/>
          <p:cNvSpPr txBox="1"/>
          <p:nvPr>
            <p:ph type="title"/>
          </p:nvPr>
        </p:nvSpPr>
        <p:spPr>
          <a:xfrm rot="5400000">
            <a:off x="5350050" y="1467544"/>
            <a:ext cx="4359000" cy="1971600"/>
          </a:xfrm>
          <a:prstGeom prst="rect">
            <a:avLst/>
          </a:prstGeom>
          <a:noFill/>
          <a:ln>
            <a:noFill/>
          </a:ln>
        </p:spPr>
        <p:txBody>
          <a:bodyPr anchorCtr="0" anchor="ctr" bIns="76025" lIns="76025" spcFirstLastPara="1" rIns="76025" wrap="square" tIns="76025">
            <a:noAutofit/>
          </a:bodyPr>
          <a:lstStyle>
            <a:lvl1pPr lvl="0" marR="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155" name="Google Shape;155;p27"/>
          <p:cNvSpPr txBox="1"/>
          <p:nvPr>
            <p:ph idx="1" type="body"/>
          </p:nvPr>
        </p:nvSpPr>
        <p:spPr>
          <a:xfrm rot="5400000">
            <a:off x="1349625" y="-446906"/>
            <a:ext cx="4359000" cy="5800500"/>
          </a:xfrm>
          <a:prstGeom prst="rect">
            <a:avLst/>
          </a:prstGeom>
          <a:noFill/>
          <a:ln>
            <a:noFill/>
          </a:ln>
        </p:spPr>
        <p:txBody>
          <a:bodyPr anchorCtr="0" anchor="t" bIns="76025" lIns="76025" spcFirstLastPara="1" rIns="76025" wrap="square" tIns="76025">
            <a:noAutofit/>
          </a:bodyPr>
          <a:lstStyle>
            <a:lvl1pPr indent="-349250" lvl="0" marL="457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56" name="Google Shape;156;p27"/>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57" name="Google Shape;157;p27"/>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58" name="Google Shape;158;p27"/>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3" name="Shape 163"/>
        <p:cNvGrpSpPr/>
        <p:nvPr/>
      </p:nvGrpSpPr>
      <p:grpSpPr>
        <a:xfrm>
          <a:off x="0" y="0"/>
          <a:ext cx="0" cy="0"/>
          <a:chOff x="0" y="0"/>
          <a:chExt cx="0" cy="0"/>
        </a:xfrm>
      </p:grpSpPr>
      <p:sp>
        <p:nvSpPr>
          <p:cNvPr id="164" name="Google Shape;164;p29"/>
          <p:cNvSpPr txBox="1"/>
          <p:nvPr>
            <p:ph type="title"/>
          </p:nvPr>
        </p:nvSpPr>
        <p:spPr>
          <a:xfrm>
            <a:off x="456480" y="205222"/>
            <a:ext cx="8225400" cy="856500"/>
          </a:xfrm>
          <a:prstGeom prst="rect">
            <a:avLst/>
          </a:prstGeom>
          <a:noFill/>
          <a:ln>
            <a:noFill/>
          </a:ln>
        </p:spPr>
        <p:txBody>
          <a:bodyPr anchorCtr="0" anchor="ctr" bIns="93100" lIns="93100" spcFirstLastPara="1" rIns="93100" wrap="square" tIns="93100">
            <a:noAutofit/>
          </a:bodyPr>
          <a:lstStyle>
            <a:lvl1pPr lvl="0"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1pPr>
            <a:lvl2pPr lvl="1"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2pPr>
            <a:lvl3pPr lvl="2"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3pPr>
            <a:lvl4pPr lvl="3"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4pPr>
            <a:lvl5pPr lvl="4"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5pPr>
            <a:lvl6pPr lvl="5"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6pPr>
            <a:lvl7pPr lvl="6"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7pPr>
            <a:lvl8pPr lvl="7"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8pPr>
            <a:lvl9pPr lvl="8"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9pPr>
          </a:lstStyle>
          <a:p/>
        </p:txBody>
      </p:sp>
      <p:sp>
        <p:nvSpPr>
          <p:cNvPr id="165" name="Google Shape;165;p29"/>
          <p:cNvSpPr txBox="1"/>
          <p:nvPr>
            <p:ph idx="1" type="body"/>
          </p:nvPr>
        </p:nvSpPr>
        <p:spPr>
          <a:xfrm>
            <a:off x="456480" y="1203246"/>
            <a:ext cx="8042400" cy="2982000"/>
          </a:xfrm>
          <a:prstGeom prst="rect">
            <a:avLst/>
          </a:prstGeom>
          <a:noFill/>
          <a:ln>
            <a:noFill/>
          </a:ln>
        </p:spPr>
        <p:txBody>
          <a:bodyPr anchorCtr="0" anchor="t" bIns="93100" lIns="93100" spcFirstLastPara="1" rIns="93100" wrap="square" tIns="93100">
            <a:noAutofit/>
          </a:bodyPr>
          <a:lstStyle>
            <a:lvl1pPr indent="-228600" lvl="0" marL="457200" marR="0" algn="l">
              <a:lnSpc>
                <a:spcPct val="93000"/>
              </a:lnSpc>
              <a:spcBef>
                <a:spcPts val="0"/>
              </a:spcBef>
              <a:spcAft>
                <a:spcPts val="0"/>
              </a:spcAft>
              <a:buClr>
                <a:schemeClr val="dk2"/>
              </a:buClr>
              <a:buSzPts val="1800"/>
              <a:buFont typeface="Arial"/>
              <a:buNone/>
              <a:defRPr b="0" i="0" sz="2700" u="none" cap="none" strike="noStrike">
                <a:solidFill>
                  <a:srgbClr val="000000"/>
                </a:solidFill>
                <a:latin typeface="Arial"/>
                <a:ea typeface="Arial"/>
                <a:cs typeface="Arial"/>
                <a:sym typeface="Arial"/>
              </a:defRPr>
            </a:lvl1pPr>
            <a:lvl2pPr indent="-228600" lvl="1" marL="914400" marR="0" algn="l">
              <a:lnSpc>
                <a:spcPct val="93000"/>
              </a:lnSpc>
              <a:spcBef>
                <a:spcPts val="1200"/>
              </a:spcBef>
              <a:spcAft>
                <a:spcPts val="0"/>
              </a:spcAft>
              <a:buClr>
                <a:schemeClr val="dk2"/>
              </a:buClr>
              <a:buSzPts val="1400"/>
              <a:buFont typeface="Arial"/>
              <a:buNone/>
              <a:defRPr b="0" i="0" sz="2300" u="none" cap="none" strike="noStrike">
                <a:solidFill>
                  <a:srgbClr val="000000"/>
                </a:solidFill>
                <a:latin typeface="Arial"/>
                <a:ea typeface="Arial"/>
                <a:cs typeface="Arial"/>
                <a:sym typeface="Arial"/>
              </a:defRPr>
            </a:lvl2pPr>
            <a:lvl3pPr indent="-228600" lvl="2" marL="1371600" marR="0" algn="l">
              <a:lnSpc>
                <a:spcPct val="93000"/>
              </a:lnSpc>
              <a:spcBef>
                <a:spcPts val="900"/>
              </a:spcBef>
              <a:spcAft>
                <a:spcPts val="0"/>
              </a:spcAft>
              <a:buClr>
                <a:schemeClr val="dk2"/>
              </a:buClr>
              <a:buSzPts val="1400"/>
              <a:buFont typeface="Arial"/>
              <a:buNone/>
              <a:defRPr b="0" i="0" sz="2000" u="none" cap="none" strike="noStrike">
                <a:solidFill>
                  <a:srgbClr val="000000"/>
                </a:solidFill>
                <a:latin typeface="Arial"/>
                <a:ea typeface="Arial"/>
                <a:cs typeface="Arial"/>
                <a:sym typeface="Arial"/>
              </a:defRPr>
            </a:lvl3pPr>
            <a:lvl4pPr indent="-228600" lvl="3" marL="1828800" marR="0" algn="l">
              <a:lnSpc>
                <a:spcPct val="93000"/>
              </a:lnSpc>
              <a:spcBef>
                <a:spcPts val="700"/>
              </a:spcBef>
              <a:spcAft>
                <a:spcPts val="0"/>
              </a:spcAft>
              <a:buClr>
                <a:schemeClr val="dk2"/>
              </a:buClr>
              <a:buSzPts val="1400"/>
              <a:buFont typeface="Arial"/>
              <a:buNone/>
              <a:defRPr b="0" i="0" sz="1700" u="none" cap="none" strike="noStrike">
                <a:solidFill>
                  <a:srgbClr val="000000"/>
                </a:solidFill>
                <a:latin typeface="Arial"/>
                <a:ea typeface="Arial"/>
                <a:cs typeface="Arial"/>
                <a:sym typeface="Arial"/>
              </a:defRPr>
            </a:lvl4pPr>
            <a:lvl5pPr indent="-228600" lvl="4" marL="2286000" marR="0" algn="l">
              <a:lnSpc>
                <a:spcPct val="93000"/>
              </a:lnSpc>
              <a:spcBef>
                <a:spcPts val="500"/>
              </a:spcBef>
              <a:spcAft>
                <a:spcPts val="0"/>
              </a:spcAft>
              <a:buClr>
                <a:schemeClr val="dk2"/>
              </a:buClr>
              <a:buSzPts val="1400"/>
              <a:buFont typeface="Arial"/>
              <a:buNone/>
              <a:defRPr b="0" i="0" sz="1700" u="none" cap="none" strike="noStrike">
                <a:solidFill>
                  <a:srgbClr val="000000"/>
                </a:solidFill>
                <a:latin typeface="Arial"/>
                <a:ea typeface="Arial"/>
                <a:cs typeface="Arial"/>
                <a:sym typeface="Arial"/>
              </a:defRPr>
            </a:lvl5pPr>
            <a:lvl6pPr indent="-323850" lvl="5" marL="27432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algn="l">
              <a:lnSpc>
                <a:spcPct val="90000"/>
              </a:lnSpc>
              <a:spcBef>
                <a:spcPts val="1700"/>
              </a:spcBef>
              <a:spcAft>
                <a:spcPts val="17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6" name="Google Shape;166;p29"/>
          <p:cNvSpPr txBox="1"/>
          <p:nvPr>
            <p:ph idx="10" type="dt"/>
          </p:nvPr>
        </p:nvSpPr>
        <p:spPr>
          <a:xfrm>
            <a:off x="456480" y="4685532"/>
            <a:ext cx="2127000" cy="3522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67" name="Google Shape;167;p29"/>
          <p:cNvSpPr txBox="1"/>
          <p:nvPr>
            <p:ph idx="11" type="ftr"/>
          </p:nvPr>
        </p:nvSpPr>
        <p:spPr>
          <a:xfrm>
            <a:off x="3127680" y="4685532"/>
            <a:ext cx="2895900" cy="3522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168" name="Google Shape;168;p29"/>
          <p:cNvSpPr txBox="1"/>
          <p:nvPr>
            <p:ph idx="12" type="sldNum"/>
          </p:nvPr>
        </p:nvSpPr>
        <p:spPr>
          <a:xfrm>
            <a:off x="6556319" y="4685532"/>
            <a:ext cx="2127000" cy="352200"/>
          </a:xfrm>
          <a:prstGeom prst="rect">
            <a:avLst/>
          </a:prstGeom>
          <a:noFill/>
          <a:ln>
            <a:noFill/>
          </a:ln>
        </p:spPr>
        <p:txBody>
          <a:bodyPr anchorCtr="0" anchor="t" bIns="0" lIns="0" spcFirstLastPara="1" rIns="0" wrap="square" tIns="0">
            <a:noAutofit/>
          </a:bodyPr>
          <a:lstStyle>
            <a:lvl1pPr indent="0" lvl="0"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30"/>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kład niestandardowy">
  <p:cSld name="Układ niestandardowy">
    <p:spTree>
      <p:nvGrpSpPr>
        <p:cNvPr id="171" name="Shape 171"/>
        <p:cNvGrpSpPr/>
        <p:nvPr/>
      </p:nvGrpSpPr>
      <p:grpSpPr>
        <a:xfrm>
          <a:off x="0" y="0"/>
          <a:ext cx="0" cy="0"/>
          <a:chOff x="0" y="0"/>
          <a:chExt cx="0" cy="0"/>
        </a:xfrm>
      </p:grpSpPr>
      <p:sp>
        <p:nvSpPr>
          <p:cNvPr id="172" name="Google Shape;172;p31"/>
          <p:cNvSpPr txBox="1"/>
          <p:nvPr>
            <p:ph type="title"/>
          </p:nvPr>
        </p:nvSpPr>
        <p:spPr>
          <a:xfrm>
            <a:off x="457201" y="91679"/>
            <a:ext cx="8194800" cy="1074000"/>
          </a:xfrm>
          <a:prstGeom prst="rect">
            <a:avLst/>
          </a:prstGeom>
          <a:noFill/>
          <a:ln>
            <a:noFill/>
          </a:ln>
        </p:spPr>
        <p:txBody>
          <a:bodyPr anchorCtr="0" anchor="ctr" bIns="93100" lIns="93100" spcFirstLastPara="1" rIns="93100" wrap="square" tIns="93100">
            <a:noAutofit/>
          </a:bodyPr>
          <a:lstStyle>
            <a:lvl1pPr lvl="0"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1pPr>
            <a:lvl2pPr lvl="1"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2pPr>
            <a:lvl3pPr lvl="2"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3pPr>
            <a:lvl4pPr lvl="3"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4pPr>
            <a:lvl5pPr lvl="4"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5pPr>
            <a:lvl6pPr lvl="5"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6pPr>
            <a:lvl7pPr lvl="6"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7pPr>
            <a:lvl8pPr lvl="7"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8pPr>
            <a:lvl9pPr lvl="8"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3" name="Shape 173"/>
        <p:cNvGrpSpPr/>
        <p:nvPr/>
      </p:nvGrpSpPr>
      <p:grpSpPr>
        <a:xfrm>
          <a:off x="0" y="0"/>
          <a:ext cx="0" cy="0"/>
          <a:chOff x="0" y="0"/>
          <a:chExt cx="0" cy="0"/>
        </a:xfrm>
      </p:grpSpPr>
      <p:sp>
        <p:nvSpPr>
          <p:cNvPr id="174" name="Google Shape;174;p32"/>
          <p:cNvSpPr txBox="1"/>
          <p:nvPr>
            <p:ph type="title"/>
          </p:nvPr>
        </p:nvSpPr>
        <p:spPr>
          <a:xfrm>
            <a:off x="311700" y="445025"/>
            <a:ext cx="8520600" cy="572700"/>
          </a:xfrm>
          <a:prstGeom prst="rect">
            <a:avLst/>
          </a:prstGeom>
          <a:noFill/>
          <a:ln>
            <a:noFill/>
          </a:ln>
        </p:spPr>
        <p:txBody>
          <a:bodyPr anchorCtr="0" anchor="t" bIns="93100" lIns="93100" spcFirstLastPara="1" rIns="93100" wrap="square" tIns="93100">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5" name="Google Shape;175;p32"/>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1" name="Shape 21"/>
        <p:cNvGrpSpPr/>
        <p:nvPr/>
      </p:nvGrpSpPr>
      <p:grpSpPr>
        <a:xfrm>
          <a:off x="0" y="0"/>
          <a:ext cx="0" cy="0"/>
          <a:chOff x="0" y="0"/>
          <a:chExt cx="0" cy="0"/>
        </a:xfrm>
      </p:grpSpPr>
      <p:cxnSp>
        <p:nvCxnSpPr>
          <p:cNvPr id="22" name="Google Shape;22;p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23" name="Google Shape;23;p4"/>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1pPr>
            <a:lvl2pPr lvl="1"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2pPr>
            <a:lvl3pPr lvl="2"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3pPr>
            <a:lvl4pPr lvl="3"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4pPr>
            <a:lvl5pPr lvl="4"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5pPr>
            <a:lvl6pPr lvl="5"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6pPr>
            <a:lvl7pPr lvl="6"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7pPr>
            <a:lvl8pPr lvl="7"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8pPr>
            <a:lvl9pPr lvl="8" marR="0" algn="l">
              <a:lnSpc>
                <a:spcPct val="100000"/>
              </a:lnSpc>
              <a:spcBef>
                <a:spcPts val="0"/>
              </a:spcBef>
              <a:spcAft>
                <a:spcPts val="0"/>
              </a:spcAft>
              <a:buClr>
                <a:schemeClr val="lt1"/>
              </a:buClr>
              <a:buSzPts val="4800"/>
              <a:buFont typeface="Raleway"/>
              <a:buNone/>
              <a:defRPr b="1" i="0" sz="4800" u="none" cap="none" strike="noStrike">
                <a:solidFill>
                  <a:schemeClr val="lt1"/>
                </a:solidFill>
                <a:latin typeface="Raleway"/>
                <a:ea typeface="Raleway"/>
                <a:cs typeface="Raleway"/>
                <a:sym typeface="Raleway"/>
              </a:defRPr>
            </a:lvl9pPr>
          </a:lstStyle>
          <a:p/>
        </p:txBody>
      </p:sp>
      <p:sp>
        <p:nvSpPr>
          <p:cNvPr id="24" name="Google Shape;24;p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33"/>
          <p:cNvSpPr txBox="1"/>
          <p:nvPr>
            <p:ph type="ctrTitle"/>
          </p:nvPr>
        </p:nvSpPr>
        <p:spPr>
          <a:xfrm>
            <a:off x="311708" y="744575"/>
            <a:ext cx="8520600" cy="2052600"/>
          </a:xfrm>
          <a:prstGeom prst="rect">
            <a:avLst/>
          </a:prstGeom>
          <a:noFill/>
          <a:ln>
            <a:noFill/>
          </a:ln>
        </p:spPr>
        <p:txBody>
          <a:bodyPr anchorCtr="0" anchor="b" bIns="93100" lIns="93100" spcFirstLastPara="1" rIns="93100" wrap="square" tIns="93100">
            <a:noAutofit/>
          </a:bodyPr>
          <a:lstStyle>
            <a:lvl1pPr lvl="0"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6pPr>
            <a:lvl7pPr lvl="6"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7pPr>
            <a:lvl8pPr lvl="7"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8pPr>
            <a:lvl9pPr lvl="8" marR="0" algn="ctr">
              <a:lnSpc>
                <a:spcPct val="100000"/>
              </a:lnSpc>
              <a:spcBef>
                <a:spcPts val="0"/>
              </a:spcBef>
              <a:spcAft>
                <a:spcPts val="0"/>
              </a:spcAft>
              <a:buClr>
                <a:schemeClr val="dk1"/>
              </a:buClr>
              <a:buSzPts val="5300"/>
              <a:buFont typeface="Arial"/>
              <a:buNone/>
              <a:defRPr b="0" i="0" sz="5300" u="none" cap="none" strike="noStrike">
                <a:solidFill>
                  <a:schemeClr val="dk1"/>
                </a:solidFill>
                <a:latin typeface="Arial"/>
                <a:ea typeface="Arial"/>
                <a:cs typeface="Arial"/>
                <a:sym typeface="Arial"/>
              </a:defRPr>
            </a:lvl9pPr>
          </a:lstStyle>
          <a:p/>
        </p:txBody>
      </p:sp>
      <p:sp>
        <p:nvSpPr>
          <p:cNvPr id="178" name="Google Shape;178;p33"/>
          <p:cNvSpPr txBox="1"/>
          <p:nvPr>
            <p:ph idx="1" type="subTitle"/>
          </p:nvPr>
        </p:nvSpPr>
        <p:spPr>
          <a:xfrm>
            <a:off x="311700" y="2834125"/>
            <a:ext cx="8520600" cy="792600"/>
          </a:xfrm>
          <a:prstGeom prst="rect">
            <a:avLst/>
          </a:prstGeom>
          <a:noFill/>
          <a:ln>
            <a:noFill/>
          </a:ln>
        </p:spPr>
        <p:txBody>
          <a:bodyPr anchorCtr="0" anchor="t" bIns="93100" lIns="93100" spcFirstLastPara="1" rIns="93100" wrap="square" tIns="93100">
            <a:noAutofit/>
          </a:bodyPr>
          <a:lstStyle>
            <a:lvl1pPr lvl="0"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79" name="Google Shape;179;p33"/>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34"/>
          <p:cNvSpPr txBox="1"/>
          <p:nvPr>
            <p:ph type="title"/>
          </p:nvPr>
        </p:nvSpPr>
        <p:spPr>
          <a:xfrm>
            <a:off x="311700" y="2150850"/>
            <a:ext cx="8520600" cy="841800"/>
          </a:xfrm>
          <a:prstGeom prst="rect">
            <a:avLst/>
          </a:prstGeom>
          <a:noFill/>
          <a:ln>
            <a:noFill/>
          </a:ln>
        </p:spPr>
        <p:txBody>
          <a:bodyPr anchorCtr="0" anchor="ctr" bIns="93100" lIns="93100" spcFirstLastPara="1" rIns="93100" wrap="square" tIns="93100">
            <a:noAutofit/>
          </a:bodyPr>
          <a:lstStyle>
            <a:lvl1pPr lvl="0"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algn="ctr">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82" name="Google Shape;182;p34"/>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3" name="Shape 183"/>
        <p:cNvGrpSpPr/>
        <p:nvPr/>
      </p:nvGrpSpPr>
      <p:grpSpPr>
        <a:xfrm>
          <a:off x="0" y="0"/>
          <a:ext cx="0" cy="0"/>
          <a:chOff x="0" y="0"/>
          <a:chExt cx="0" cy="0"/>
        </a:xfrm>
      </p:grpSpPr>
      <p:sp>
        <p:nvSpPr>
          <p:cNvPr id="184" name="Google Shape;184;p35"/>
          <p:cNvSpPr txBox="1"/>
          <p:nvPr>
            <p:ph type="title"/>
          </p:nvPr>
        </p:nvSpPr>
        <p:spPr>
          <a:xfrm>
            <a:off x="311700" y="445025"/>
            <a:ext cx="8520600" cy="572700"/>
          </a:xfrm>
          <a:prstGeom prst="rect">
            <a:avLst/>
          </a:prstGeom>
          <a:noFill/>
          <a:ln>
            <a:noFill/>
          </a:ln>
        </p:spPr>
        <p:txBody>
          <a:bodyPr anchorCtr="0" anchor="t" bIns="93100" lIns="93100" spcFirstLastPara="1" rIns="93100" wrap="square" tIns="93100">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5" name="Google Shape;185;p35"/>
          <p:cNvSpPr txBox="1"/>
          <p:nvPr>
            <p:ph idx="1" type="body"/>
          </p:nvPr>
        </p:nvSpPr>
        <p:spPr>
          <a:xfrm>
            <a:off x="311700" y="1152475"/>
            <a:ext cx="8520600" cy="3416400"/>
          </a:xfrm>
          <a:prstGeom prst="rect">
            <a:avLst/>
          </a:prstGeom>
          <a:noFill/>
          <a:ln>
            <a:noFill/>
          </a:ln>
        </p:spPr>
        <p:txBody>
          <a:bodyPr anchorCtr="0" anchor="t" bIns="93100" lIns="93100" spcFirstLastPara="1" rIns="93100" wrap="square" tIns="93100">
            <a:no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1700"/>
              </a:spcBef>
              <a:spcAft>
                <a:spcPts val="17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86" name="Google Shape;186;p35"/>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sp>
        <p:nvSpPr>
          <p:cNvPr id="188" name="Google Shape;188;p36"/>
          <p:cNvSpPr txBox="1"/>
          <p:nvPr>
            <p:ph type="title"/>
          </p:nvPr>
        </p:nvSpPr>
        <p:spPr>
          <a:xfrm>
            <a:off x="311700" y="445025"/>
            <a:ext cx="8520600" cy="572700"/>
          </a:xfrm>
          <a:prstGeom prst="rect">
            <a:avLst/>
          </a:prstGeom>
          <a:noFill/>
          <a:ln>
            <a:noFill/>
          </a:ln>
        </p:spPr>
        <p:txBody>
          <a:bodyPr anchorCtr="0" anchor="t" bIns="93100" lIns="93100" spcFirstLastPara="1" rIns="93100" wrap="square" tIns="93100">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9" name="Google Shape;189;p36"/>
          <p:cNvSpPr txBox="1"/>
          <p:nvPr>
            <p:ph idx="1" type="body"/>
          </p:nvPr>
        </p:nvSpPr>
        <p:spPr>
          <a:xfrm>
            <a:off x="311700" y="1152475"/>
            <a:ext cx="3999900" cy="3416400"/>
          </a:xfrm>
          <a:prstGeom prst="rect">
            <a:avLst/>
          </a:prstGeom>
          <a:noFill/>
          <a:ln>
            <a:noFill/>
          </a:ln>
        </p:spPr>
        <p:txBody>
          <a:bodyPr anchorCtr="0" anchor="t" bIns="93100" lIns="93100" spcFirstLastPara="1" rIns="93100" wrap="square" tIns="93100">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700"/>
              </a:spcBef>
              <a:spcAft>
                <a:spcPts val="17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0" name="Google Shape;190;p36"/>
          <p:cNvSpPr txBox="1"/>
          <p:nvPr>
            <p:ph idx="2" type="body"/>
          </p:nvPr>
        </p:nvSpPr>
        <p:spPr>
          <a:xfrm>
            <a:off x="4832400" y="1152475"/>
            <a:ext cx="3999900" cy="3416400"/>
          </a:xfrm>
          <a:prstGeom prst="rect">
            <a:avLst/>
          </a:prstGeom>
          <a:noFill/>
          <a:ln>
            <a:noFill/>
          </a:ln>
        </p:spPr>
        <p:txBody>
          <a:bodyPr anchorCtr="0" anchor="t" bIns="93100" lIns="93100" spcFirstLastPara="1" rIns="93100" wrap="square" tIns="93100">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700"/>
              </a:spcBef>
              <a:spcAft>
                <a:spcPts val="17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1" name="Google Shape;191;p36"/>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2" name="Shape 192"/>
        <p:cNvGrpSpPr/>
        <p:nvPr/>
      </p:nvGrpSpPr>
      <p:grpSpPr>
        <a:xfrm>
          <a:off x="0" y="0"/>
          <a:ext cx="0" cy="0"/>
          <a:chOff x="0" y="0"/>
          <a:chExt cx="0" cy="0"/>
        </a:xfrm>
      </p:grpSpPr>
      <p:sp>
        <p:nvSpPr>
          <p:cNvPr id="193" name="Google Shape;193;p37"/>
          <p:cNvSpPr txBox="1"/>
          <p:nvPr>
            <p:ph type="title"/>
          </p:nvPr>
        </p:nvSpPr>
        <p:spPr>
          <a:xfrm>
            <a:off x="311700" y="555600"/>
            <a:ext cx="2808000" cy="755700"/>
          </a:xfrm>
          <a:prstGeom prst="rect">
            <a:avLst/>
          </a:prstGeom>
          <a:noFill/>
          <a:ln>
            <a:noFill/>
          </a:ln>
        </p:spPr>
        <p:txBody>
          <a:bodyPr anchorCtr="0" anchor="b" bIns="93100" lIns="93100" spcFirstLastPara="1" rIns="93100" wrap="square" tIns="93100">
            <a:noAutofit/>
          </a:bodyPr>
          <a:lstStyle>
            <a:lvl1pPr lvl="0"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94" name="Google Shape;194;p37"/>
          <p:cNvSpPr txBox="1"/>
          <p:nvPr>
            <p:ph idx="1" type="body"/>
          </p:nvPr>
        </p:nvSpPr>
        <p:spPr>
          <a:xfrm>
            <a:off x="311700" y="1389600"/>
            <a:ext cx="2808000" cy="3179400"/>
          </a:xfrm>
          <a:prstGeom prst="rect">
            <a:avLst/>
          </a:prstGeom>
          <a:noFill/>
          <a:ln>
            <a:noFill/>
          </a:ln>
        </p:spPr>
        <p:txBody>
          <a:bodyPr anchorCtr="0" anchor="t" bIns="93100" lIns="93100" spcFirstLastPara="1" rIns="93100" wrap="square" tIns="93100">
            <a:noAutofit/>
          </a:bodyPr>
          <a:lstStyle>
            <a:lvl1pPr indent="-304800" lvl="0" marL="457200" marR="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7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700"/>
              </a:spcBef>
              <a:spcAft>
                <a:spcPts val="17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5" name="Google Shape;195;p37"/>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6" name="Shape 196"/>
        <p:cNvGrpSpPr/>
        <p:nvPr/>
      </p:nvGrpSpPr>
      <p:grpSpPr>
        <a:xfrm>
          <a:off x="0" y="0"/>
          <a:ext cx="0" cy="0"/>
          <a:chOff x="0" y="0"/>
          <a:chExt cx="0" cy="0"/>
        </a:xfrm>
      </p:grpSpPr>
      <p:sp>
        <p:nvSpPr>
          <p:cNvPr id="197" name="Google Shape;197;p38"/>
          <p:cNvSpPr txBox="1"/>
          <p:nvPr>
            <p:ph type="title"/>
          </p:nvPr>
        </p:nvSpPr>
        <p:spPr>
          <a:xfrm>
            <a:off x="490250" y="450150"/>
            <a:ext cx="6367800" cy="4090800"/>
          </a:xfrm>
          <a:prstGeom prst="rect">
            <a:avLst/>
          </a:prstGeom>
          <a:noFill/>
          <a:ln>
            <a:noFill/>
          </a:ln>
        </p:spPr>
        <p:txBody>
          <a:bodyPr anchorCtr="0" anchor="ctr" bIns="93100" lIns="93100" spcFirstLastPara="1" rIns="93100" wrap="square" tIns="93100">
            <a:noAutofit/>
          </a:bodyPr>
          <a:lstStyle>
            <a:lvl1pPr lvl="0"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4900"/>
              <a:buFont typeface="Arial"/>
              <a:buNone/>
              <a:defRPr b="0" i="0" sz="4900" u="none" cap="none" strike="noStrike">
                <a:solidFill>
                  <a:schemeClr val="dk1"/>
                </a:solidFill>
                <a:latin typeface="Arial"/>
                <a:ea typeface="Arial"/>
                <a:cs typeface="Arial"/>
                <a:sym typeface="Arial"/>
              </a:defRPr>
            </a:lvl9pPr>
          </a:lstStyle>
          <a:p/>
        </p:txBody>
      </p:sp>
      <p:sp>
        <p:nvSpPr>
          <p:cNvPr id="198" name="Google Shape;198;p38"/>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9" name="Shape 199"/>
        <p:cNvGrpSpPr/>
        <p:nvPr/>
      </p:nvGrpSpPr>
      <p:grpSpPr>
        <a:xfrm>
          <a:off x="0" y="0"/>
          <a:ext cx="0" cy="0"/>
          <a:chOff x="0" y="0"/>
          <a:chExt cx="0" cy="0"/>
        </a:xfrm>
      </p:grpSpPr>
      <p:sp>
        <p:nvSpPr>
          <p:cNvPr id="200" name="Google Shape;200;p39"/>
          <p:cNvSpPr/>
          <p:nvPr/>
        </p:nvSpPr>
        <p:spPr>
          <a:xfrm>
            <a:off x="4572000" y="-125"/>
            <a:ext cx="4572000" cy="5143500"/>
          </a:xfrm>
          <a:prstGeom prst="rect">
            <a:avLst/>
          </a:prstGeom>
          <a:solidFill>
            <a:schemeClr val="lt2"/>
          </a:solidFill>
          <a:ln>
            <a:noFill/>
          </a:ln>
        </p:spPr>
        <p:txBody>
          <a:bodyPr anchorCtr="0" anchor="ctr" bIns="93100" lIns="93100" spcFirstLastPara="1" rIns="93100" wrap="square" tIns="931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9"/>
          <p:cNvSpPr txBox="1"/>
          <p:nvPr>
            <p:ph type="title"/>
          </p:nvPr>
        </p:nvSpPr>
        <p:spPr>
          <a:xfrm>
            <a:off x="265500" y="1233175"/>
            <a:ext cx="4045200" cy="1482300"/>
          </a:xfrm>
          <a:prstGeom prst="rect">
            <a:avLst/>
          </a:prstGeom>
          <a:noFill/>
          <a:ln>
            <a:noFill/>
          </a:ln>
        </p:spPr>
        <p:txBody>
          <a:bodyPr anchorCtr="0" anchor="b" bIns="93100" lIns="93100" spcFirstLastPara="1" rIns="93100" wrap="square" tIns="93100">
            <a:noAutofit/>
          </a:bodyPr>
          <a:lstStyle>
            <a:lvl1pPr lvl="0"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202" name="Google Shape;202;p39"/>
          <p:cNvSpPr txBox="1"/>
          <p:nvPr>
            <p:ph idx="1" type="subTitle"/>
          </p:nvPr>
        </p:nvSpPr>
        <p:spPr>
          <a:xfrm>
            <a:off x="265500" y="2803075"/>
            <a:ext cx="4045200" cy="1235100"/>
          </a:xfrm>
          <a:prstGeom prst="rect">
            <a:avLst/>
          </a:prstGeom>
          <a:noFill/>
          <a:ln>
            <a:noFill/>
          </a:ln>
        </p:spPr>
        <p:txBody>
          <a:bodyPr anchorCtr="0" anchor="t" bIns="93100" lIns="93100" spcFirstLastPara="1" rIns="93100" wrap="square" tIns="93100">
            <a:noAutofit/>
          </a:bodyPr>
          <a:lstStyle>
            <a:lvl1pPr lvl="0"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2200"/>
              <a:buFont typeface="Arial"/>
              <a:buNone/>
              <a:defRPr b="0" i="0" sz="2200" u="none" cap="none" strike="noStrike">
                <a:solidFill>
                  <a:schemeClr val="dk2"/>
                </a:solidFill>
                <a:latin typeface="Arial"/>
                <a:ea typeface="Arial"/>
                <a:cs typeface="Arial"/>
                <a:sym typeface="Arial"/>
              </a:defRPr>
            </a:lvl9pPr>
          </a:lstStyle>
          <a:p/>
        </p:txBody>
      </p:sp>
      <p:sp>
        <p:nvSpPr>
          <p:cNvPr id="203" name="Google Shape;203;p39"/>
          <p:cNvSpPr txBox="1"/>
          <p:nvPr>
            <p:ph idx="2" type="body"/>
          </p:nvPr>
        </p:nvSpPr>
        <p:spPr>
          <a:xfrm>
            <a:off x="4939500" y="724075"/>
            <a:ext cx="3837000" cy="3695100"/>
          </a:xfrm>
          <a:prstGeom prst="rect">
            <a:avLst/>
          </a:prstGeom>
          <a:noFill/>
          <a:ln>
            <a:noFill/>
          </a:ln>
        </p:spPr>
        <p:txBody>
          <a:bodyPr anchorCtr="0" anchor="ctr" bIns="93100" lIns="93100" spcFirstLastPara="1" rIns="93100" wrap="square" tIns="93100">
            <a:no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1700"/>
              </a:spcBef>
              <a:spcAft>
                <a:spcPts val="17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04" name="Google Shape;204;p39"/>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5" name="Shape 205"/>
        <p:cNvGrpSpPr/>
        <p:nvPr/>
      </p:nvGrpSpPr>
      <p:grpSpPr>
        <a:xfrm>
          <a:off x="0" y="0"/>
          <a:ext cx="0" cy="0"/>
          <a:chOff x="0" y="0"/>
          <a:chExt cx="0" cy="0"/>
        </a:xfrm>
      </p:grpSpPr>
      <p:sp>
        <p:nvSpPr>
          <p:cNvPr id="206" name="Google Shape;206;p40"/>
          <p:cNvSpPr txBox="1"/>
          <p:nvPr>
            <p:ph idx="1" type="body"/>
          </p:nvPr>
        </p:nvSpPr>
        <p:spPr>
          <a:xfrm>
            <a:off x="311700" y="4230575"/>
            <a:ext cx="5998800" cy="605100"/>
          </a:xfrm>
          <a:prstGeom prst="rect">
            <a:avLst/>
          </a:prstGeom>
          <a:noFill/>
          <a:ln>
            <a:noFill/>
          </a:ln>
        </p:spPr>
        <p:txBody>
          <a:bodyPr anchorCtr="0" anchor="ctr" bIns="93100" lIns="93100" spcFirstLastPara="1" rIns="93100" wrap="square" tIns="93100">
            <a:noAutofit/>
          </a:bodyPr>
          <a:lstStyle>
            <a:lvl1pPr indent="-228600" lvl="0" marL="457200" marR="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207" name="Google Shape;207;p40"/>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8" name="Shape 208"/>
        <p:cNvGrpSpPr/>
        <p:nvPr/>
      </p:nvGrpSpPr>
      <p:grpSpPr>
        <a:xfrm>
          <a:off x="0" y="0"/>
          <a:ext cx="0" cy="0"/>
          <a:chOff x="0" y="0"/>
          <a:chExt cx="0" cy="0"/>
        </a:xfrm>
      </p:grpSpPr>
      <p:sp>
        <p:nvSpPr>
          <p:cNvPr id="209" name="Google Shape;209;p41"/>
          <p:cNvSpPr txBox="1"/>
          <p:nvPr>
            <p:ph type="title"/>
          </p:nvPr>
        </p:nvSpPr>
        <p:spPr>
          <a:xfrm>
            <a:off x="311700" y="1106125"/>
            <a:ext cx="8520600" cy="1963500"/>
          </a:xfrm>
          <a:prstGeom prst="rect">
            <a:avLst/>
          </a:prstGeom>
          <a:noFill/>
          <a:ln>
            <a:noFill/>
          </a:ln>
        </p:spPr>
        <p:txBody>
          <a:bodyPr anchorCtr="0" anchor="b" bIns="93100" lIns="93100" spcFirstLastPara="1" rIns="93100" wrap="square" tIns="93100">
            <a:noAutofit/>
          </a:bodyPr>
          <a:lstStyle>
            <a:lvl1pPr lvl="0"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6pPr>
            <a:lvl7pPr lvl="6"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7pPr>
            <a:lvl8pPr lvl="7"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8pPr>
            <a:lvl9pPr lvl="8" marR="0" algn="ctr">
              <a:lnSpc>
                <a:spcPct val="100000"/>
              </a:lnSpc>
              <a:spcBef>
                <a:spcPts val="0"/>
              </a:spcBef>
              <a:spcAft>
                <a:spcPts val="0"/>
              </a:spcAft>
              <a:buClr>
                <a:schemeClr val="dk1"/>
              </a:buClr>
              <a:buSzPts val="12200"/>
              <a:buFont typeface="Arial"/>
              <a:buNone/>
              <a:defRPr b="0" i="0" sz="12200" u="none" cap="none" strike="noStrike">
                <a:solidFill>
                  <a:schemeClr val="dk1"/>
                </a:solidFill>
                <a:latin typeface="Arial"/>
                <a:ea typeface="Arial"/>
                <a:cs typeface="Arial"/>
                <a:sym typeface="Arial"/>
              </a:defRPr>
            </a:lvl9pPr>
          </a:lstStyle>
          <a:p/>
        </p:txBody>
      </p:sp>
      <p:sp>
        <p:nvSpPr>
          <p:cNvPr id="210" name="Google Shape;210;p41"/>
          <p:cNvSpPr txBox="1"/>
          <p:nvPr>
            <p:ph idx="1" type="body"/>
          </p:nvPr>
        </p:nvSpPr>
        <p:spPr>
          <a:xfrm>
            <a:off x="311700" y="3152225"/>
            <a:ext cx="8520600" cy="1300800"/>
          </a:xfrm>
          <a:prstGeom prst="rect">
            <a:avLst/>
          </a:prstGeom>
          <a:noFill/>
          <a:ln>
            <a:noFill/>
          </a:ln>
        </p:spPr>
        <p:txBody>
          <a:bodyPr anchorCtr="0" anchor="t" bIns="93100" lIns="93100" spcFirstLastPara="1" rIns="93100" wrap="square" tIns="93100">
            <a:noAutofit/>
          </a:bodyPr>
          <a:lstStyle>
            <a:lvl1pPr indent="-342900" lvl="0" marL="457200" marR="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ctr">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ctr">
              <a:lnSpc>
                <a:spcPct val="115000"/>
              </a:lnSpc>
              <a:spcBef>
                <a:spcPts val="1700"/>
              </a:spcBef>
              <a:spcAft>
                <a:spcPts val="17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1" name="Google Shape;211;p41"/>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12" name="Shape 212"/>
        <p:cNvGrpSpPr/>
        <p:nvPr/>
      </p:nvGrpSpPr>
      <p:grpSpPr>
        <a:xfrm>
          <a:off x="0" y="0"/>
          <a:ext cx="0" cy="0"/>
          <a:chOff x="0" y="0"/>
          <a:chExt cx="0" cy="0"/>
        </a:xfrm>
      </p:grpSpPr>
      <p:sp>
        <p:nvSpPr>
          <p:cNvPr id="213" name="Google Shape;213;p42"/>
          <p:cNvSpPr txBox="1"/>
          <p:nvPr>
            <p:ph type="title"/>
          </p:nvPr>
        </p:nvSpPr>
        <p:spPr>
          <a:xfrm>
            <a:off x="456480" y="205222"/>
            <a:ext cx="8225400" cy="856500"/>
          </a:xfrm>
          <a:prstGeom prst="rect">
            <a:avLst/>
          </a:prstGeom>
          <a:noFill/>
          <a:ln>
            <a:noFill/>
          </a:ln>
        </p:spPr>
        <p:txBody>
          <a:bodyPr anchorCtr="0" anchor="ctr" bIns="93100" lIns="93100" spcFirstLastPara="1" rIns="93100" wrap="square" tIns="93100">
            <a:noAutofit/>
          </a:bodyPr>
          <a:lstStyle>
            <a:lvl1pPr lvl="0"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1pPr>
            <a:lvl2pPr lvl="1"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2pPr>
            <a:lvl3pPr lvl="2"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3pPr>
            <a:lvl4pPr lvl="3"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4pPr>
            <a:lvl5pPr lvl="4"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5pPr>
            <a:lvl6pPr lvl="5"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6pPr>
            <a:lvl7pPr lvl="6"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7pPr>
            <a:lvl8pPr lvl="7"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8pPr>
            <a:lvl9pPr lvl="8" marR="0" algn="ctr">
              <a:lnSpc>
                <a:spcPct val="93000"/>
              </a:lnSpc>
              <a:spcBef>
                <a:spcPts val="0"/>
              </a:spcBef>
              <a:spcAft>
                <a:spcPts val="0"/>
              </a:spcAft>
              <a:buClr>
                <a:schemeClr val="dk1"/>
              </a:buClr>
              <a:buSzPts val="2800"/>
              <a:buFont typeface="Arial"/>
              <a:buNone/>
              <a:defRPr b="0" i="0" sz="3700" u="none" cap="none" strike="noStrike">
                <a:solidFill>
                  <a:srgbClr val="000000"/>
                </a:solidFill>
                <a:latin typeface="Arial"/>
                <a:ea typeface="Arial"/>
                <a:cs typeface="Arial"/>
                <a:sym typeface="Arial"/>
              </a:defRPr>
            </a:lvl9pPr>
          </a:lstStyle>
          <a:p/>
        </p:txBody>
      </p:sp>
      <p:sp>
        <p:nvSpPr>
          <p:cNvPr id="214" name="Google Shape;214;p42"/>
          <p:cNvSpPr txBox="1"/>
          <p:nvPr>
            <p:ph idx="10" type="dt"/>
          </p:nvPr>
        </p:nvSpPr>
        <p:spPr>
          <a:xfrm>
            <a:off x="456480" y="4685532"/>
            <a:ext cx="2127000" cy="3522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215" name="Google Shape;215;p42"/>
          <p:cNvSpPr txBox="1"/>
          <p:nvPr>
            <p:ph idx="11" type="ftr"/>
          </p:nvPr>
        </p:nvSpPr>
        <p:spPr>
          <a:xfrm>
            <a:off x="3127680" y="4685532"/>
            <a:ext cx="2895900" cy="3522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216" name="Google Shape;216;p42"/>
          <p:cNvSpPr txBox="1"/>
          <p:nvPr>
            <p:ph idx="12" type="sldNum"/>
          </p:nvPr>
        </p:nvSpPr>
        <p:spPr>
          <a:xfrm>
            <a:off x="6556319" y="4685532"/>
            <a:ext cx="2127000" cy="352200"/>
          </a:xfrm>
          <a:prstGeom prst="rect">
            <a:avLst/>
          </a:prstGeom>
          <a:noFill/>
          <a:ln>
            <a:noFill/>
          </a:ln>
        </p:spPr>
        <p:txBody>
          <a:bodyPr anchorCtr="0" anchor="t" bIns="0" lIns="0" spcFirstLastPara="1" rIns="0" wrap="square" tIns="0">
            <a:noAutofit/>
          </a:bodyPr>
          <a:lstStyle>
            <a:lvl1pPr indent="0" lvl="0"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algn="l">
              <a:lnSpc>
                <a:spcPct val="93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 name="Shape 25"/>
        <p:cNvGrpSpPr/>
        <p:nvPr/>
      </p:nvGrpSpPr>
      <p:grpSpPr>
        <a:xfrm>
          <a:off x="0" y="0"/>
          <a:ext cx="0" cy="0"/>
          <a:chOff x="0" y="0"/>
          <a:chExt cx="0" cy="0"/>
        </a:xfrm>
      </p:grpSpPr>
      <p:sp>
        <p:nvSpPr>
          <p:cNvPr id="26" name="Google Shape;26;p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 name="Google Shape;27;p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8" name="Google Shape;28;p5"/>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1pPr>
            <a:lvl2pPr lvl="1"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2pPr>
            <a:lvl3pPr lvl="2"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3pPr>
            <a:lvl4pPr lvl="3"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4pPr>
            <a:lvl5pPr lvl="4"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5pPr>
            <a:lvl6pPr lvl="5"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6pPr>
            <a:lvl7pPr lvl="6"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7pPr>
            <a:lvl8pPr lvl="7"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8pPr>
            <a:lvl9pPr lvl="8" marR="0" algn="ctr">
              <a:lnSpc>
                <a:spcPct val="100000"/>
              </a:lnSpc>
              <a:spcBef>
                <a:spcPts val="0"/>
              </a:spcBef>
              <a:spcAft>
                <a:spcPts val="0"/>
              </a:spcAft>
              <a:buClr>
                <a:schemeClr val="dk1"/>
              </a:buClr>
              <a:buSzPts val="3600"/>
              <a:buFont typeface="Raleway"/>
              <a:buNone/>
              <a:defRPr b="1" i="0" sz="3600" u="none" cap="none" strike="noStrike">
                <a:solidFill>
                  <a:schemeClr val="dk1"/>
                </a:solidFill>
                <a:latin typeface="Raleway"/>
                <a:ea typeface="Raleway"/>
                <a:cs typeface="Raleway"/>
                <a:sym typeface="Raleway"/>
              </a:defRPr>
            </a:lvl9pPr>
          </a:lstStyle>
          <a:p/>
        </p:txBody>
      </p:sp>
      <p:sp>
        <p:nvSpPr>
          <p:cNvPr id="29" name="Google Shape;29;p5"/>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1pPr>
            <a:lvl2pPr lvl="1"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2pPr>
            <a:lvl3pPr lvl="2"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3pPr>
            <a:lvl4pPr lvl="3"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4pPr>
            <a:lvl5pPr lvl="4"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5pPr>
            <a:lvl6pPr lvl="5"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6pPr>
            <a:lvl7pPr lvl="6"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7pPr>
            <a:lvl8pPr lvl="7"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8pPr>
            <a:lvl9pPr lvl="8" marR="0" algn="ctr">
              <a:lnSpc>
                <a:spcPct val="100000"/>
              </a:lnSpc>
              <a:spcBef>
                <a:spcPts val="0"/>
              </a:spcBef>
              <a:spcAft>
                <a:spcPts val="0"/>
              </a:spcAft>
              <a:buClr>
                <a:schemeClr val="dk2"/>
              </a:buClr>
              <a:buSzPts val="2100"/>
              <a:buFont typeface="Lato"/>
              <a:buNone/>
              <a:defRPr b="0" i="0" sz="2100" u="none" cap="none" strike="noStrike">
                <a:solidFill>
                  <a:schemeClr val="dk2"/>
                </a:solidFill>
                <a:latin typeface="Lato"/>
                <a:ea typeface="Lato"/>
                <a:cs typeface="Lato"/>
                <a:sym typeface="Lato"/>
              </a:defRPr>
            </a:lvl9pPr>
          </a:lstStyle>
          <a:p/>
        </p:txBody>
      </p:sp>
      <p:sp>
        <p:nvSpPr>
          <p:cNvPr id="30" name="Google Shape;30;p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marR="0" algn="l">
              <a:lnSpc>
                <a:spcPct val="115000"/>
              </a:lnSpc>
              <a:spcBef>
                <a:spcPts val="0"/>
              </a:spcBef>
              <a:spcAft>
                <a:spcPts val="0"/>
              </a:spcAft>
              <a:buClr>
                <a:schemeClr val="lt1"/>
              </a:buClr>
              <a:buSzPts val="1800"/>
              <a:buFont typeface="Lato"/>
              <a:buChar char="●"/>
              <a:defRPr b="0" i="0" sz="1800" u="none" cap="none" strike="noStrike">
                <a:solidFill>
                  <a:schemeClr val="lt1"/>
                </a:solidFill>
                <a:latin typeface="Lato"/>
                <a:ea typeface="Lato"/>
                <a:cs typeface="Lato"/>
                <a:sym typeface="Lato"/>
              </a:defRPr>
            </a:lvl1pPr>
            <a:lvl2pPr indent="-317500" lvl="1" marL="9144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2pPr>
            <a:lvl3pPr indent="-317500" lvl="2" marL="13716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3pPr>
            <a:lvl4pPr indent="-317500" lvl="3" marL="18288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4pPr>
            <a:lvl5pPr indent="-317500" lvl="4" marL="22860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5pPr>
            <a:lvl6pPr indent="-317500" lvl="5" marL="27432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6pPr>
            <a:lvl7pPr indent="-317500" lvl="6" marL="32004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7pPr>
            <a:lvl8pPr indent="-317500" lvl="7" marL="3657600" marR="0" algn="l">
              <a:lnSpc>
                <a:spcPct val="115000"/>
              </a:lnSpc>
              <a:spcBef>
                <a:spcPts val="160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8pPr>
            <a:lvl9pPr indent="-317500" lvl="8" marL="4114800" marR="0" algn="l">
              <a:lnSpc>
                <a:spcPct val="115000"/>
              </a:lnSpc>
              <a:spcBef>
                <a:spcPts val="1600"/>
              </a:spcBef>
              <a:spcAft>
                <a:spcPts val="1600"/>
              </a:spcAft>
              <a:buClr>
                <a:schemeClr val="lt1"/>
              </a:buClr>
              <a:buSzPts val="1400"/>
              <a:buFont typeface="Lato"/>
              <a:buChar char="■"/>
              <a:defRPr b="0" i="0" sz="1400" u="none" cap="none" strike="noStrike">
                <a:solidFill>
                  <a:schemeClr val="lt1"/>
                </a:solidFill>
                <a:latin typeface="Lato"/>
                <a:ea typeface="Lato"/>
                <a:cs typeface="Lato"/>
                <a:sym typeface="Lato"/>
              </a:defRPr>
            </a:lvl9pPr>
          </a:lstStyle>
          <a:p/>
        </p:txBody>
      </p:sp>
      <p:sp>
        <p:nvSpPr>
          <p:cNvPr id="31" name="Google Shape;31;p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cxnSp>
        <p:nvCxnSpPr>
          <p:cNvPr id="33" name="Google Shape;33;p6"/>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4" name="Google Shape;34;p6"/>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5" name="Google Shape;35;p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6" name="Google Shape;36;p6"/>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37" name="Google Shape;37;p6"/>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38" name="Google Shape;38;p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cxnSp>
        <p:nvCxnSpPr>
          <p:cNvPr id="40" name="Google Shape;40;p7"/>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41" name="Google Shape;41;p7"/>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42" name="Google Shape;42;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3" name="Google Shape;43;p7"/>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44" name="Google Shape;44;p7"/>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1pPr>
            <a:lvl2pPr indent="-304800" lvl="1" marL="914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2pPr>
            <a:lvl3pPr indent="-304800" lvl="2" marL="1371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3pPr>
            <a:lvl4pPr indent="-304800" lvl="3" marL="18288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4pPr>
            <a:lvl5pPr indent="-304800" lvl="4" marL="22860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5pPr>
            <a:lvl6pPr indent="-304800" lvl="5" marL="27432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6pPr>
            <a:lvl7pPr indent="-304800" lvl="6" marL="3200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7pPr>
            <a:lvl8pPr indent="-304800" lvl="7" marL="3657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8pPr>
            <a:lvl9pPr indent="-304800" lvl="8" marL="4114800" marR="0" algn="l">
              <a:lnSpc>
                <a:spcPct val="115000"/>
              </a:lnSpc>
              <a:spcBef>
                <a:spcPts val="1600"/>
              </a:spcBef>
              <a:spcAft>
                <a:spcPts val="1600"/>
              </a:spcAft>
              <a:buClr>
                <a:schemeClr val="dk2"/>
              </a:buClr>
              <a:buSzPts val="1200"/>
              <a:buFont typeface="Lato"/>
              <a:buChar char="■"/>
              <a:defRPr b="0" i="0" sz="1200" u="none" cap="none" strike="noStrike">
                <a:solidFill>
                  <a:schemeClr val="dk2"/>
                </a:solidFill>
                <a:latin typeface="Lato"/>
                <a:ea typeface="Lato"/>
                <a:cs typeface="Lato"/>
                <a:sym typeface="Lato"/>
              </a:defRPr>
            </a:lvl9pPr>
          </a:lstStyle>
          <a:p/>
        </p:txBody>
      </p:sp>
      <p:sp>
        <p:nvSpPr>
          <p:cNvPr id="45" name="Google Shape;45;p7"/>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1pPr>
            <a:lvl2pPr indent="-304800" lvl="1" marL="914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2pPr>
            <a:lvl3pPr indent="-304800" lvl="2" marL="1371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3pPr>
            <a:lvl4pPr indent="-304800" lvl="3" marL="18288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4pPr>
            <a:lvl5pPr indent="-304800" lvl="4" marL="22860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5pPr>
            <a:lvl6pPr indent="-304800" lvl="5" marL="27432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6pPr>
            <a:lvl7pPr indent="-304800" lvl="6" marL="3200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7pPr>
            <a:lvl8pPr indent="-304800" lvl="7" marL="3657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8pPr>
            <a:lvl9pPr indent="-304800" lvl="8" marL="4114800" marR="0" algn="l">
              <a:lnSpc>
                <a:spcPct val="115000"/>
              </a:lnSpc>
              <a:spcBef>
                <a:spcPts val="1600"/>
              </a:spcBef>
              <a:spcAft>
                <a:spcPts val="1600"/>
              </a:spcAft>
              <a:buClr>
                <a:schemeClr val="dk2"/>
              </a:buClr>
              <a:buSzPts val="1200"/>
              <a:buFont typeface="Lato"/>
              <a:buChar char="■"/>
              <a:defRPr b="0" i="0" sz="1200" u="none" cap="none" strike="noStrike">
                <a:solidFill>
                  <a:schemeClr val="dk2"/>
                </a:solidFill>
                <a:latin typeface="Lato"/>
                <a:ea typeface="Lato"/>
                <a:cs typeface="Lato"/>
                <a:sym typeface="Lato"/>
              </a:defRPr>
            </a:lvl9pPr>
          </a:lstStyle>
          <a:p/>
        </p:txBody>
      </p:sp>
      <p:sp>
        <p:nvSpPr>
          <p:cNvPr id="46" name="Google Shape;46;p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8"/>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49" name="Google Shape;49;p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cxnSp>
        <p:nvCxnSpPr>
          <p:cNvPr id="51" name="Google Shape;51;p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2" name="Google Shape;52;p9"/>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1pPr>
            <a:lvl2pPr lvl="1"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2pPr>
            <a:lvl3pPr lvl="2"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3pPr>
            <a:lvl4pPr lvl="3"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4pPr>
            <a:lvl5pPr lvl="4"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5pPr>
            <a:lvl6pPr lvl="5"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6pPr>
            <a:lvl7pPr lvl="6"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7pPr>
            <a:lvl8pPr lvl="7"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8pPr>
            <a:lvl9pPr lvl="8" marR="0" algn="l">
              <a:lnSpc>
                <a:spcPct val="100000"/>
              </a:lnSpc>
              <a:spcBef>
                <a:spcPts val="0"/>
              </a:spcBef>
              <a:spcAft>
                <a:spcPts val="0"/>
              </a:spcAft>
              <a:buClr>
                <a:schemeClr val="dk2"/>
              </a:buClr>
              <a:buSzPts val="2400"/>
              <a:buFont typeface="Raleway"/>
              <a:buNone/>
              <a:defRPr b="1" i="0" sz="2400" u="none" cap="none" strike="noStrike">
                <a:solidFill>
                  <a:schemeClr val="dk2"/>
                </a:solidFill>
                <a:latin typeface="Raleway"/>
                <a:ea typeface="Raleway"/>
                <a:cs typeface="Raleway"/>
                <a:sym typeface="Raleway"/>
              </a:defRPr>
            </a:lvl9pPr>
          </a:lstStyle>
          <a:p/>
        </p:txBody>
      </p:sp>
      <p:sp>
        <p:nvSpPr>
          <p:cNvPr id="53" name="Google Shape;53;p9"/>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marR="0" algn="l">
              <a:lnSpc>
                <a:spcPct val="115000"/>
              </a:lnSpc>
              <a:spcBef>
                <a:spcPts val="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1pPr>
            <a:lvl2pPr indent="-304800" lvl="1" marL="914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2pPr>
            <a:lvl3pPr indent="-304800" lvl="2" marL="1371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3pPr>
            <a:lvl4pPr indent="-304800" lvl="3" marL="18288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4pPr>
            <a:lvl5pPr indent="-304800" lvl="4" marL="22860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5pPr>
            <a:lvl6pPr indent="-304800" lvl="5" marL="27432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6pPr>
            <a:lvl7pPr indent="-304800" lvl="6" marL="32004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7pPr>
            <a:lvl8pPr indent="-304800" lvl="7" marL="3657600" marR="0" algn="l">
              <a:lnSpc>
                <a:spcPct val="115000"/>
              </a:lnSpc>
              <a:spcBef>
                <a:spcPts val="1600"/>
              </a:spcBef>
              <a:spcAft>
                <a:spcPts val="0"/>
              </a:spcAft>
              <a:buClr>
                <a:schemeClr val="dk2"/>
              </a:buClr>
              <a:buSzPts val="1200"/>
              <a:buFont typeface="Lato"/>
              <a:buChar char="○"/>
              <a:defRPr b="0" i="0" sz="1200" u="none" cap="none" strike="noStrike">
                <a:solidFill>
                  <a:schemeClr val="dk2"/>
                </a:solidFill>
                <a:latin typeface="Lato"/>
                <a:ea typeface="Lato"/>
                <a:cs typeface="Lato"/>
                <a:sym typeface="Lato"/>
              </a:defRPr>
            </a:lvl8pPr>
            <a:lvl9pPr indent="-304800" lvl="8" marL="4114800" marR="0" algn="l">
              <a:lnSpc>
                <a:spcPct val="115000"/>
              </a:lnSpc>
              <a:spcBef>
                <a:spcPts val="1600"/>
              </a:spcBef>
              <a:spcAft>
                <a:spcPts val="1600"/>
              </a:spcAft>
              <a:buClr>
                <a:schemeClr val="dk2"/>
              </a:buClr>
              <a:buSzPts val="1200"/>
              <a:buFont typeface="Lato"/>
              <a:buChar char="■"/>
              <a:defRPr b="0" i="0" sz="1200" u="none" cap="none" strike="noStrike">
                <a:solidFill>
                  <a:schemeClr val="dk2"/>
                </a:solidFill>
                <a:latin typeface="Lato"/>
                <a:ea typeface="Lato"/>
                <a:cs typeface="Lato"/>
                <a:sym typeface="Lato"/>
              </a:defRPr>
            </a:lvl9pPr>
          </a:lstStyle>
          <a:p/>
        </p:txBody>
      </p:sp>
      <p:sp>
        <p:nvSpPr>
          <p:cNvPr id="54" name="Google Shape;54;p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dk2"/>
              </a:buClr>
              <a:buSzPts val="1800"/>
              <a:buFont typeface="Lato"/>
              <a:buNone/>
              <a:defRPr b="0" i="0" sz="1800" u="none" cap="none" strike="noStrike">
                <a:solidFill>
                  <a:schemeClr val="dk2"/>
                </a:solidFill>
                <a:latin typeface="Lato"/>
                <a:ea typeface="Lato"/>
                <a:cs typeface="Lato"/>
                <a:sym typeface="Lato"/>
              </a:defRPr>
            </a:lvl1pPr>
          </a:lstStyle>
          <a:p/>
        </p:txBody>
      </p:sp>
      <p:sp>
        <p:nvSpPr>
          <p:cNvPr id="59" name="Google Shape;59;p1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4.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theme" Target="../theme/theme2.xml"/><Relationship Id="rId14" Type="http://schemas.openxmlformats.org/officeDocument/2006/relationships/slideLayout" Target="../slideLayouts/slideLayout3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lvl1pPr lvl="0" marR="0" rtl="0" algn="l">
              <a:lnSpc>
                <a:spcPct val="90000"/>
              </a:lnSpc>
              <a:spcBef>
                <a:spcPts val="0"/>
              </a:spcBef>
              <a:spcAft>
                <a:spcPts val="0"/>
              </a:spcAft>
              <a:buClr>
                <a:schemeClr val="dk1"/>
              </a:buClr>
              <a:buSzPts val="1200"/>
              <a:buFont typeface="Calibri"/>
              <a:buNone/>
              <a:defRPr b="0" i="0" sz="3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70" name="Google Shape;70;p13"/>
          <p:cNvSpPr txBox="1"/>
          <p:nvPr>
            <p:ph idx="1" type="body"/>
          </p:nvPr>
        </p:nvSpPr>
        <p:spPr>
          <a:xfrm>
            <a:off x="628650" y="1369219"/>
            <a:ext cx="7886700" cy="3263400"/>
          </a:xfrm>
          <a:prstGeom prst="rect">
            <a:avLst/>
          </a:prstGeom>
          <a:noFill/>
          <a:ln>
            <a:noFill/>
          </a:ln>
        </p:spPr>
        <p:txBody>
          <a:bodyPr anchorCtr="0" anchor="t" bIns="76025" lIns="76025" spcFirstLastPara="1" rIns="76025" wrap="square" tIns="76025">
            <a:noAutofit/>
          </a:bodyPr>
          <a:lstStyle>
            <a:lvl1pPr indent="-349250" lvl="0" marL="457200" marR="0" rtl="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1pPr>
            <a:lvl2pPr indent="-330200" lvl="1" marL="914400"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71" name="Google Shape;71;p13"/>
          <p:cNvSpPr txBox="1"/>
          <p:nvPr>
            <p:ph idx="10" type="dt"/>
          </p:nvPr>
        </p:nvSpPr>
        <p:spPr>
          <a:xfrm>
            <a:off x="628650" y="4767263"/>
            <a:ext cx="2057400" cy="273900"/>
          </a:xfrm>
          <a:prstGeom prst="rect">
            <a:avLst/>
          </a:prstGeom>
          <a:noFill/>
          <a:ln>
            <a:noFill/>
          </a:ln>
        </p:spPr>
        <p:txBody>
          <a:bodyPr anchorCtr="0" anchor="ctr" bIns="76025" lIns="76025" spcFirstLastPara="1" rIns="76025" wrap="square" tIns="76025">
            <a:noAutofit/>
          </a:bodyPr>
          <a:lstStyle>
            <a:lvl1pPr lvl="0" marR="0" rtl="0" algn="l">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72" name="Google Shape;72;p13"/>
          <p:cNvSpPr txBox="1"/>
          <p:nvPr>
            <p:ph idx="11" type="ftr"/>
          </p:nvPr>
        </p:nvSpPr>
        <p:spPr>
          <a:xfrm>
            <a:off x="3028950" y="4767263"/>
            <a:ext cx="3086100" cy="273900"/>
          </a:xfrm>
          <a:prstGeom prst="rect">
            <a:avLst/>
          </a:prstGeom>
          <a:noFill/>
          <a:ln>
            <a:noFill/>
          </a:ln>
        </p:spPr>
        <p:txBody>
          <a:bodyPr anchorCtr="0" anchor="ctr" bIns="76025" lIns="76025" spcFirstLastPara="1" rIns="76025" wrap="square" tIns="76025">
            <a:noAutofit/>
          </a:bodyPr>
          <a:lstStyle>
            <a:lvl1pPr lvl="0" marR="0" rtl="0" algn="ctr">
              <a:lnSpc>
                <a:spcPct val="100000"/>
              </a:lnSpc>
              <a:spcBef>
                <a:spcPts val="0"/>
              </a:spcBef>
              <a:spcAft>
                <a:spcPts val="0"/>
              </a:spcAft>
              <a:buClr>
                <a:srgbClr val="000000"/>
              </a:buClr>
              <a:buSzPts val="1200"/>
              <a:buFont typeface="Arial"/>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lt1"/>
                </a:solidFill>
                <a:latin typeface="Arial"/>
                <a:ea typeface="Arial"/>
                <a:cs typeface="Arial"/>
                <a:sym typeface="Arial"/>
              </a:defRPr>
            </a:lvl9pPr>
          </a:lstStyle>
          <a:p/>
        </p:txBody>
      </p:sp>
      <p:sp>
        <p:nvSpPr>
          <p:cNvPr id="73" name="Google Shape;73;p13"/>
          <p:cNvSpPr txBox="1"/>
          <p:nvPr>
            <p:ph idx="12" type="sldNum"/>
          </p:nvPr>
        </p:nvSpPr>
        <p:spPr>
          <a:xfrm>
            <a:off x="6457949" y="4767263"/>
            <a:ext cx="2057400" cy="273900"/>
          </a:xfrm>
          <a:prstGeom prst="rect">
            <a:avLst/>
          </a:prstGeom>
          <a:noFill/>
          <a:ln>
            <a:noFill/>
          </a:ln>
        </p:spPr>
        <p:txBody>
          <a:bodyPr anchorCtr="0" anchor="ctr" bIns="38000" lIns="76025" spcFirstLastPara="1" rIns="76025" wrap="square" tIns="380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a:noFill/>
          <a:ln>
            <a:noFill/>
          </a:ln>
        </p:spPr>
        <p:txBody>
          <a:bodyPr anchorCtr="0" anchor="t" bIns="93100" lIns="93100" spcFirstLastPara="1" rIns="93100" wrap="square" tIns="93100">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61" name="Google Shape;161;p28"/>
          <p:cNvSpPr txBox="1"/>
          <p:nvPr>
            <p:ph idx="1" type="body"/>
          </p:nvPr>
        </p:nvSpPr>
        <p:spPr>
          <a:xfrm>
            <a:off x="311700" y="1152475"/>
            <a:ext cx="8520600" cy="3416400"/>
          </a:xfrm>
          <a:prstGeom prst="rect">
            <a:avLst/>
          </a:prstGeom>
          <a:noFill/>
          <a:ln>
            <a:noFill/>
          </a:ln>
        </p:spPr>
        <p:txBody>
          <a:bodyPr anchorCtr="0" anchor="t" bIns="93100" lIns="93100" spcFirstLastPara="1" rIns="93100" wrap="square" tIns="93100">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7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700"/>
              </a:spcBef>
              <a:spcAft>
                <a:spcPts val="17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62" name="Google Shape;162;p28"/>
          <p:cNvSpPr txBox="1"/>
          <p:nvPr>
            <p:ph idx="12" type="sldNum"/>
          </p:nvPr>
        </p:nvSpPr>
        <p:spPr>
          <a:xfrm>
            <a:off x="8472458" y="4663217"/>
            <a:ext cx="548700" cy="393600"/>
          </a:xfrm>
          <a:prstGeom prst="rect">
            <a:avLst/>
          </a:prstGeom>
          <a:noFill/>
          <a:ln>
            <a:noFill/>
          </a:ln>
        </p:spPr>
        <p:txBody>
          <a:bodyPr anchorCtr="0" anchor="ctr" bIns="93100" lIns="93100" spcFirstLastPara="1" rIns="93100" wrap="square" tIns="931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s://domenapubliczna.org/zasoby/" TargetMode="External"/><Relationship Id="rId5" Type="http://schemas.openxmlformats.org/officeDocument/2006/relationships/hyperlink" Target="http://otwartezasoby.pl/tag/domena-publiczna/" TargetMode="External"/><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24.jpg"/><Relationship Id="rId5" Type="http://schemas.openxmlformats.org/officeDocument/2006/relationships/image" Target="../media/image26.png"/><Relationship Id="rId6"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youtube.com/watch?v=BzAuSyxEWbw" TargetMode="Externa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hyperlink" Target="mailto:aczetwertynska@centrumcyfrowe.p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pixabay.com/static/uploads/photo/2014/11/03/22/04/drawing-515869_960_720.jpg" TargetMode="External"/><Relationship Id="rId4" Type="http://schemas.openxmlformats.org/officeDocument/2006/relationships/hyperlink" Target="https://pixabay.com/pl/%C5%BCar%C3%B3wka-%C5%9Bwiat%C5%82o-elektryczne-pomys%C5%82-31254/" TargetMode="External"/><Relationship Id="rId5" Type="http://schemas.openxmlformats.org/officeDocument/2006/relationships/image" Target="../media/image8.jp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hyperlink" Target="https://en.wikipedia.org/wiki/Mannie_Garcia" TargetMode="External"/><Relationship Id="rId6" Type="http://schemas.openxmlformats.org/officeDocument/2006/relationships/hyperlink" Target="https://en.wikipedia.org/wiki/Barack_Obama_%22Hope%22_poster#/media/File:Barack_Obama_Hope_poster.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3"/>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lang="en-GB">
                <a:latin typeface="Ubuntu"/>
                <a:ea typeface="Ubuntu"/>
                <a:cs typeface="Ubuntu"/>
                <a:sym typeface="Ubuntu"/>
              </a:rPr>
              <a:t>Otwarta Edukacja</a:t>
            </a:r>
            <a:endParaRPr b="1" i="0" sz="4800" u="none" cap="none" strike="noStrike">
              <a:solidFill>
                <a:schemeClr val="lt1"/>
              </a:solidFill>
              <a:latin typeface="Ubuntu"/>
              <a:ea typeface="Ubuntu"/>
              <a:cs typeface="Ubuntu"/>
              <a:sym typeface="Ubuntu"/>
            </a:endParaRPr>
          </a:p>
          <a:p>
            <a:pPr indent="0" lvl="0" marL="0" marR="0" rtl="0" algn="l">
              <a:lnSpc>
                <a:spcPct val="100000"/>
              </a:lnSpc>
              <a:spcBef>
                <a:spcPts val="0"/>
              </a:spcBef>
              <a:spcAft>
                <a:spcPts val="0"/>
              </a:spcAft>
              <a:buClr>
                <a:schemeClr val="dk2"/>
              </a:buClr>
              <a:buSzPts val="1100"/>
              <a:buFont typeface="Arial"/>
              <a:buNone/>
            </a:pPr>
            <a:r>
              <a:t/>
            </a:r>
            <a:endParaRPr>
              <a:latin typeface="Ubuntu"/>
              <a:ea typeface="Ubuntu"/>
              <a:cs typeface="Ubuntu"/>
              <a:sym typeface="Ubuntu"/>
            </a:endParaRPr>
          </a:p>
          <a:p>
            <a:pPr indent="0" lvl="0" marL="0" marR="0" rtl="0" algn="l">
              <a:lnSpc>
                <a:spcPct val="100000"/>
              </a:lnSpc>
              <a:spcBef>
                <a:spcPts val="0"/>
              </a:spcBef>
              <a:spcAft>
                <a:spcPts val="0"/>
              </a:spcAft>
              <a:buClr>
                <a:schemeClr val="lt1"/>
              </a:buClr>
              <a:buSzPts val="4800"/>
              <a:buFont typeface="Raleway"/>
              <a:buNone/>
            </a:pPr>
            <a:r>
              <a:t/>
            </a:r>
            <a:endParaRPr b="1" i="0" sz="4800" u="none" cap="none" strike="noStrike">
              <a:solidFill>
                <a:schemeClr val="lt1"/>
              </a:solidFill>
              <a:latin typeface="Raleway"/>
              <a:ea typeface="Raleway"/>
              <a:cs typeface="Raleway"/>
              <a:sym typeface="Raleway"/>
            </a:endParaRPr>
          </a:p>
        </p:txBody>
      </p:sp>
      <p:sp>
        <p:nvSpPr>
          <p:cNvPr id="222" name="Google Shape;222;p43"/>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SzPts val="1800"/>
              <a:buFont typeface="Lato"/>
              <a:buNone/>
            </a:pPr>
            <a:r>
              <a:rPr b="0" i="0" lang="en-GB" sz="1800" u="none" cap="none" strike="noStrike">
                <a:solidFill>
                  <a:schemeClr val="lt1"/>
                </a:solidFill>
                <a:latin typeface="Ubuntu"/>
                <a:ea typeface="Ubuntu"/>
                <a:cs typeface="Ubuntu"/>
                <a:sym typeface="Ubuntu"/>
              </a:rPr>
              <a:t>Aleksandra Czetwertyńsk</a:t>
            </a:r>
            <a:r>
              <a:rPr lang="en-GB">
                <a:latin typeface="Ubuntu"/>
                <a:ea typeface="Ubuntu"/>
                <a:cs typeface="Ubuntu"/>
                <a:sym typeface="Ubuntu"/>
              </a:rPr>
              <a:t>a</a:t>
            </a:r>
            <a:endParaRPr b="0" i="0" sz="1800" u="none" cap="none" strike="noStrike">
              <a:solidFill>
                <a:schemeClr val="lt1"/>
              </a:solidFill>
              <a:latin typeface="Ubuntu"/>
              <a:ea typeface="Ubuntu"/>
              <a:cs typeface="Ubuntu"/>
              <a:sym typeface="Ubuntu"/>
            </a:endParaRPr>
          </a:p>
          <a:p>
            <a:pPr indent="0" lvl="0" marL="0" marR="0" rtl="0" algn="l">
              <a:lnSpc>
                <a:spcPct val="100000"/>
              </a:lnSpc>
              <a:spcBef>
                <a:spcPts val="0"/>
              </a:spcBef>
              <a:spcAft>
                <a:spcPts val="0"/>
              </a:spcAft>
              <a:buClr>
                <a:schemeClr val="lt1"/>
              </a:buClr>
              <a:buSzPts val="1800"/>
              <a:buFont typeface="Lato"/>
              <a:buNone/>
            </a:pPr>
            <a:r>
              <a:t/>
            </a:r>
            <a:endParaRPr b="0" i="0" sz="1200" u="none" cap="none" strike="noStrike">
              <a:solidFill>
                <a:schemeClr val="lt1"/>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2"/>
          <p:cNvSpPr txBox="1"/>
          <p:nvPr>
            <p:ph type="title"/>
          </p:nvPr>
        </p:nvSpPr>
        <p:spPr>
          <a:xfrm>
            <a:off x="628650" y="273844"/>
            <a:ext cx="7886700" cy="994200"/>
          </a:xfrm>
          <a:prstGeom prst="rect">
            <a:avLst/>
          </a:prstGeom>
          <a:noFill/>
          <a:ln>
            <a:noFill/>
          </a:ln>
        </p:spPr>
        <p:txBody>
          <a:bodyPr anchorCtr="0" anchor="ctr" bIns="76025" lIns="76025" spcFirstLastPara="1" rIns="76025" wrap="square" tIns="76025">
            <a:noAutofit/>
          </a:bodyPr>
          <a:lstStyle/>
          <a:p>
            <a:pPr indent="-304800" lvl="0" marL="457200" rtl="0" algn="l">
              <a:lnSpc>
                <a:spcPct val="90000"/>
              </a:lnSpc>
              <a:spcBef>
                <a:spcPts val="0"/>
              </a:spcBef>
              <a:spcAft>
                <a:spcPts val="0"/>
              </a:spcAft>
              <a:buClr>
                <a:schemeClr val="accent2"/>
              </a:buClr>
              <a:buSzPts val="1200"/>
              <a:buChar char="●"/>
            </a:pPr>
            <a:r>
              <a:rPr lang="en-GB">
                <a:solidFill>
                  <a:schemeClr val="accent2"/>
                </a:solidFill>
              </a:rPr>
              <a:t>osobiste</a:t>
            </a:r>
            <a:endParaRPr>
              <a:solidFill>
                <a:schemeClr val="accent2"/>
              </a:solidFill>
            </a:endParaRPr>
          </a:p>
        </p:txBody>
      </p:sp>
      <p:sp>
        <p:nvSpPr>
          <p:cNvPr id="291" name="Google Shape;291;p52"/>
          <p:cNvSpPr txBox="1"/>
          <p:nvPr>
            <p:ph idx="1" type="body"/>
          </p:nvPr>
        </p:nvSpPr>
        <p:spPr>
          <a:xfrm>
            <a:off x="565300" y="1141172"/>
            <a:ext cx="7886700" cy="1671300"/>
          </a:xfrm>
          <a:prstGeom prst="rect">
            <a:avLst/>
          </a:prstGeom>
          <a:noFill/>
          <a:ln>
            <a:noFill/>
          </a:ln>
        </p:spPr>
        <p:txBody>
          <a:bodyPr anchorCtr="0" anchor="t" bIns="76025" lIns="76025" spcFirstLastPara="1" rIns="76025" wrap="square" tIns="76025">
            <a:noAutofit/>
          </a:bodyPr>
          <a:lstStyle/>
          <a:p>
            <a:pPr indent="-349250" lvl="0" marL="457200" rtl="0" algn="l">
              <a:lnSpc>
                <a:spcPct val="90000"/>
              </a:lnSpc>
              <a:spcBef>
                <a:spcPts val="700"/>
              </a:spcBef>
              <a:spcAft>
                <a:spcPts val="0"/>
              </a:spcAft>
              <a:buSzPts val="1900"/>
              <a:buChar char="-"/>
            </a:pPr>
            <a:r>
              <a:rPr lang="en-GB"/>
              <a:t>Niezbywalne</a:t>
            </a:r>
            <a:endParaRPr/>
          </a:p>
          <a:p>
            <a:pPr indent="-349250" lvl="0" marL="457200" rtl="0" algn="l">
              <a:lnSpc>
                <a:spcPct val="90000"/>
              </a:lnSpc>
              <a:spcBef>
                <a:spcPts val="0"/>
              </a:spcBef>
              <a:spcAft>
                <a:spcPts val="0"/>
              </a:spcAft>
              <a:buSzPts val="1900"/>
              <a:buChar char="-"/>
            </a:pPr>
            <a:r>
              <a:rPr lang="en-GB"/>
              <a:t>Dzieło będzie zawsze podpisane </a:t>
            </a:r>
            <a:endParaRPr/>
          </a:p>
          <a:p>
            <a:pPr indent="-349250" lvl="0" marL="457200" rtl="0" algn="l">
              <a:lnSpc>
                <a:spcPct val="90000"/>
              </a:lnSpc>
              <a:spcBef>
                <a:spcPts val="0"/>
              </a:spcBef>
              <a:spcAft>
                <a:spcPts val="0"/>
              </a:spcAft>
              <a:buSzPts val="1900"/>
              <a:buChar char="-"/>
            </a:pPr>
            <a:r>
              <a:rPr lang="en-GB"/>
              <a:t>Autor ma prawo jako pierwszy udostępnić swoje dzieło</a:t>
            </a:r>
            <a:endParaRPr/>
          </a:p>
          <a:p>
            <a:pPr indent="-349250" lvl="0" marL="457200" rtl="0" algn="l">
              <a:lnSpc>
                <a:spcPct val="90000"/>
              </a:lnSpc>
              <a:spcBef>
                <a:spcPts val="0"/>
              </a:spcBef>
              <a:spcAft>
                <a:spcPts val="0"/>
              </a:spcAft>
              <a:buSzPts val="1900"/>
              <a:buChar char="-"/>
            </a:pPr>
            <a:r>
              <a:rPr lang="en-GB"/>
              <a:t>Prawo do rzetelności wykorzystania</a:t>
            </a:r>
            <a:endParaRPr/>
          </a:p>
        </p:txBody>
      </p:sp>
      <p:cxnSp>
        <p:nvCxnSpPr>
          <p:cNvPr id="292" name="Google Shape;292;p52"/>
          <p:cNvCxnSpPr/>
          <p:nvPr/>
        </p:nvCxnSpPr>
        <p:spPr>
          <a:xfrm flipH="1" rot="10800000">
            <a:off x="671825" y="2888225"/>
            <a:ext cx="7639200" cy="25200"/>
          </a:xfrm>
          <a:prstGeom prst="straightConnector1">
            <a:avLst/>
          </a:prstGeom>
          <a:noFill/>
          <a:ln cap="flat" cmpd="sng" w="38100">
            <a:solidFill>
              <a:schemeClr val="dk2"/>
            </a:solidFill>
            <a:prstDash val="solid"/>
            <a:round/>
            <a:headEnd len="sm" w="sm" type="none"/>
            <a:tailEnd len="med" w="med" type="oval"/>
          </a:ln>
        </p:spPr>
      </p:cxnSp>
      <p:sp>
        <p:nvSpPr>
          <p:cNvPr id="293" name="Google Shape;293;p52"/>
          <p:cNvSpPr txBox="1"/>
          <p:nvPr/>
        </p:nvSpPr>
        <p:spPr>
          <a:xfrm>
            <a:off x="628650" y="3065825"/>
            <a:ext cx="7297200" cy="851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accent2"/>
              </a:buClr>
              <a:buSzPts val="2400"/>
              <a:buFont typeface="Arial"/>
              <a:buChar char="●"/>
            </a:pPr>
            <a:r>
              <a:rPr b="0" i="0" lang="en-GB" sz="2400" u="none" cap="none" strike="noStrike">
                <a:solidFill>
                  <a:schemeClr val="accent2"/>
                </a:solidFill>
                <a:latin typeface="Arial"/>
                <a:ea typeface="Arial"/>
                <a:cs typeface="Arial"/>
                <a:sym typeface="Arial"/>
              </a:rPr>
              <a:t>majątkowe</a:t>
            </a:r>
            <a:endParaRPr b="0" i="0" sz="2400" u="none" cap="none" strike="noStrike">
              <a:solidFill>
                <a:schemeClr val="accent2"/>
              </a:solidFill>
              <a:latin typeface="Arial"/>
              <a:ea typeface="Arial"/>
              <a:cs typeface="Arial"/>
              <a:sym typeface="Arial"/>
            </a:endParaRPr>
          </a:p>
        </p:txBody>
      </p:sp>
      <p:sp>
        <p:nvSpPr>
          <p:cNvPr id="294" name="Google Shape;294;p52"/>
          <p:cNvSpPr txBox="1"/>
          <p:nvPr/>
        </p:nvSpPr>
        <p:spPr>
          <a:xfrm>
            <a:off x="628650" y="4069625"/>
            <a:ext cx="7297200" cy="85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53"/>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01" name="Google Shape;301;p53"/>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302" name="Google Shape;302;p53"/>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03" name="Google Shape;303;p53"/>
          <p:cNvSpPr txBox="1"/>
          <p:nvPr/>
        </p:nvSpPr>
        <p:spPr>
          <a:xfrm>
            <a:off x="493920" y="287310"/>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300"/>
              <a:buFont typeface="Times New Roman"/>
              <a:buNone/>
            </a:pPr>
            <a:r>
              <a:rPr b="1" i="0" lang="en-GB" sz="3300" u="none" cap="none" strike="noStrike">
                <a:solidFill>
                  <a:srgbClr val="000000"/>
                </a:solidFill>
                <a:latin typeface="Ubuntu"/>
                <a:ea typeface="Ubuntu"/>
                <a:cs typeface="Ubuntu"/>
                <a:sym typeface="Ubuntu"/>
              </a:rPr>
              <a:t>Podmiot prawa autorskiego  </a:t>
            </a:r>
            <a:endParaRPr b="1" i="0" sz="3300" u="none" cap="none" strike="noStrike">
              <a:solidFill>
                <a:srgbClr val="000000"/>
              </a:solidFill>
              <a:latin typeface="Ubuntu"/>
              <a:ea typeface="Ubuntu"/>
              <a:cs typeface="Ubuntu"/>
              <a:sym typeface="Ubuntu"/>
            </a:endParaRPr>
          </a:p>
        </p:txBody>
      </p:sp>
      <p:sp>
        <p:nvSpPr>
          <p:cNvPr id="304" name="Google Shape;304;p53"/>
          <p:cNvSpPr txBox="1"/>
          <p:nvPr>
            <p:ph idx="1" type="body"/>
          </p:nvPr>
        </p:nvSpPr>
        <p:spPr>
          <a:xfrm>
            <a:off x="4380480" y="1791909"/>
            <a:ext cx="4044900" cy="2982000"/>
          </a:xfrm>
          <a:prstGeom prst="rect">
            <a:avLst/>
          </a:prstGeom>
          <a:noFill/>
          <a:ln>
            <a:noFill/>
          </a:ln>
        </p:spPr>
        <p:txBody>
          <a:bodyPr anchorCtr="0" anchor="t" bIns="38000" lIns="76025" spcFirstLastPara="1" rIns="76025" wrap="square" tIns="38000">
            <a:noAutofit/>
          </a:bodyPr>
          <a:lstStyle/>
          <a:p>
            <a:pPr indent="0" lvl="0" marL="0" marR="0" rtl="0" algn="l">
              <a:lnSpc>
                <a:spcPct val="90000"/>
              </a:lnSpc>
              <a:spcBef>
                <a:spcPts val="0"/>
              </a:spcBef>
              <a:spcAft>
                <a:spcPts val="0"/>
              </a:spcAft>
              <a:buClr>
                <a:schemeClr val="dk1"/>
              </a:buClr>
              <a:buSzPts val="1900"/>
              <a:buFont typeface="Arial"/>
              <a:buNone/>
            </a:pPr>
            <a:r>
              <a:rPr b="0" i="0" lang="en-GB" sz="2000" u="none" cap="none" strike="noStrike">
                <a:solidFill>
                  <a:schemeClr val="dk1"/>
                </a:solidFill>
                <a:latin typeface="Ubuntu"/>
                <a:ea typeface="Ubuntu"/>
                <a:cs typeface="Ubuntu"/>
                <a:sym typeface="Ubuntu"/>
              </a:rPr>
              <a:t>W 2011 fotograf National Geographic David Slater upuścił jeden z aparatów podczas fotografowania stada makaków. Jeden z nich zrobił sobie kilkanaście autoportetów. </a:t>
            </a:r>
            <a:r>
              <a:rPr b="1" i="0" lang="en-GB" sz="2000" u="none" cap="none" strike="noStrike">
                <a:solidFill>
                  <a:schemeClr val="dk1"/>
                </a:solidFill>
                <a:latin typeface="Ubuntu"/>
                <a:ea typeface="Ubuntu"/>
                <a:cs typeface="Ubuntu"/>
                <a:sym typeface="Ubuntu"/>
              </a:rPr>
              <a:t>Do kogo należą prawa autorskie?</a:t>
            </a:r>
            <a:endParaRPr b="1" i="0" sz="1900" u="none" cap="none" strike="noStrike">
              <a:solidFill>
                <a:schemeClr val="dk1"/>
              </a:solidFill>
              <a:latin typeface="Ubuntu"/>
              <a:ea typeface="Ubuntu"/>
              <a:cs typeface="Ubuntu"/>
              <a:sym typeface="Ubuntu"/>
            </a:endParaRPr>
          </a:p>
          <a:p>
            <a:pPr indent="-25400" lvl="0" marL="152400" marR="0" rtl="0" algn="l">
              <a:lnSpc>
                <a:spcPct val="90000"/>
              </a:lnSpc>
              <a:spcBef>
                <a:spcPts val="700"/>
              </a:spcBef>
              <a:spcAft>
                <a:spcPts val="0"/>
              </a:spcAft>
              <a:buClr>
                <a:schemeClr val="dk1"/>
              </a:buClr>
              <a:buSzPts val="2000"/>
              <a:buFont typeface="Arial"/>
              <a:buNone/>
            </a:pPr>
            <a:r>
              <a:t/>
            </a:r>
            <a:endParaRPr b="0" i="0" sz="2000" u="none" cap="none" strike="noStrike">
              <a:solidFill>
                <a:schemeClr val="dk1"/>
              </a:solidFill>
              <a:latin typeface="Ubuntu"/>
              <a:ea typeface="Ubuntu"/>
              <a:cs typeface="Ubuntu"/>
              <a:sym typeface="Ubuntu"/>
            </a:endParaRPr>
          </a:p>
        </p:txBody>
      </p:sp>
      <p:pic>
        <p:nvPicPr>
          <p:cNvPr id="305" name="Google Shape;305;p53"/>
          <p:cNvPicPr preferRelativeResize="0"/>
          <p:nvPr/>
        </p:nvPicPr>
        <p:blipFill rotWithShape="1">
          <a:blip r:embed="rId4">
            <a:alphaModFix/>
          </a:blip>
          <a:srcRect b="0" l="0" r="0" t="0"/>
          <a:stretch/>
        </p:blipFill>
        <p:spPr>
          <a:xfrm>
            <a:off x="800640" y="1517560"/>
            <a:ext cx="3266100" cy="329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4"/>
          <p:cNvSpPr txBox="1"/>
          <p:nvPr/>
        </p:nvSpPr>
        <p:spPr>
          <a:xfrm>
            <a:off x="493920" y="4355017"/>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1000"/>
              <a:buFont typeface="Times New Roman"/>
              <a:buNone/>
            </a:pPr>
            <a:r>
              <a:rPr b="0" i="0" lang="en-GB" sz="1000" u="none" cap="none" strike="noStrike">
                <a:solidFill>
                  <a:srgbClr val="000000"/>
                </a:solidFill>
                <a:latin typeface="Ubuntu"/>
                <a:ea typeface="Ubuntu"/>
                <a:cs typeface="Ubuntu"/>
                <a:sym typeface="Ubuntu"/>
              </a:rPr>
              <a:t>Grafika. Piotr Chuchla/Centrum Cyfrowe, CC BY</a:t>
            </a:r>
            <a:endParaRPr b="0" i="0" sz="1000" u="none" cap="none" strike="noStrike">
              <a:solidFill>
                <a:srgbClr val="000000"/>
              </a:solidFill>
              <a:latin typeface="Ubuntu"/>
              <a:ea typeface="Ubuntu"/>
              <a:cs typeface="Ubuntu"/>
              <a:sym typeface="Ubuntu"/>
            </a:endParaRPr>
          </a:p>
        </p:txBody>
      </p:sp>
      <p:sp>
        <p:nvSpPr>
          <p:cNvPr id="312" name="Google Shape;312;p54"/>
          <p:cNvSpPr txBox="1"/>
          <p:nvPr/>
        </p:nvSpPr>
        <p:spPr>
          <a:xfrm>
            <a:off x="493920" y="151216"/>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t/>
            </a:r>
            <a:endParaRPr b="1" i="0" sz="3700" u="none" cap="none" strike="noStrike">
              <a:solidFill>
                <a:srgbClr val="000000"/>
              </a:solidFill>
              <a:latin typeface="Ubuntu"/>
              <a:ea typeface="Ubuntu"/>
              <a:cs typeface="Ubuntu"/>
              <a:sym typeface="Ubuntu"/>
            </a:endParaRPr>
          </a:p>
        </p:txBody>
      </p:sp>
      <p:pic>
        <p:nvPicPr>
          <p:cNvPr id="313" name="Google Shape;313;p54"/>
          <p:cNvPicPr preferRelativeResize="0"/>
          <p:nvPr/>
        </p:nvPicPr>
        <p:blipFill rotWithShape="1">
          <a:blip r:embed="rId3">
            <a:alphaModFix/>
          </a:blip>
          <a:srcRect b="0" l="0" r="0" t="0"/>
          <a:stretch/>
        </p:blipFill>
        <p:spPr>
          <a:xfrm>
            <a:off x="0" y="469850"/>
            <a:ext cx="9107698" cy="3611700"/>
          </a:xfrm>
          <a:prstGeom prst="rect">
            <a:avLst/>
          </a:prstGeom>
          <a:blipFill rotWithShape="1">
            <a:blip r:embed="rId4">
              <a:alphaModFix/>
            </a:blip>
            <a:tile algn="tl" flip="none" tx="0" sx="99995" ty="0" sy="99995"/>
          </a:blipFill>
          <a:ln cap="sq" cmpd="sng" w="9525">
            <a:solidFill>
              <a:srgbClr val="808080"/>
            </a:solidFill>
            <a:prstDash val="solid"/>
            <a:round/>
            <a:headEnd len="sm" w="sm" type="none"/>
            <a:tailEnd len="sm" w="sm" type="none"/>
          </a:ln>
        </p:spPr>
      </p:pic>
      <p:sp>
        <p:nvSpPr>
          <p:cNvPr id="314" name="Google Shape;314;p54"/>
          <p:cNvSpPr txBox="1"/>
          <p:nvPr/>
        </p:nvSpPr>
        <p:spPr>
          <a:xfrm>
            <a:off x="152025" y="2761775"/>
            <a:ext cx="3205200" cy="150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4"/>
          <p:cNvSpPr txBox="1"/>
          <p:nvPr/>
        </p:nvSpPr>
        <p:spPr>
          <a:xfrm>
            <a:off x="253375" y="2837800"/>
            <a:ext cx="8890500" cy="124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70 lat po śmierci autora utwory w Polsce przechodzą do domeny publicznej</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55"/>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22" name="Google Shape;322;p55"/>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381000" lvl="0" marL="381000" marR="0" rtl="0" algn="l">
              <a:lnSpc>
                <a:spcPct val="93000"/>
              </a:lnSpc>
              <a:spcBef>
                <a:spcPts val="0"/>
              </a:spcBef>
              <a:spcAft>
                <a:spcPts val="0"/>
              </a:spcAft>
              <a:buClr>
                <a:srgbClr val="000000"/>
              </a:buClr>
              <a:buSzPts val="1700"/>
              <a:buFont typeface="Arial"/>
              <a:buNone/>
            </a:pPr>
            <a:r>
              <a:t/>
            </a:r>
            <a:endParaRPr b="0" i="0" sz="1700" u="none" cap="none" strike="noStrike">
              <a:solidFill>
                <a:schemeClr val="dk1"/>
              </a:solidFill>
              <a:latin typeface="Ubuntu"/>
              <a:ea typeface="Ubuntu"/>
              <a:cs typeface="Ubuntu"/>
              <a:sym typeface="Ubuntu"/>
            </a:endParaRPr>
          </a:p>
        </p:txBody>
      </p:sp>
      <p:cxnSp>
        <p:nvCxnSpPr>
          <p:cNvPr id="323" name="Google Shape;323;p55"/>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24" name="Google Shape;324;p55"/>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Domena publiczna </a:t>
            </a:r>
            <a:endParaRPr b="1" i="0" sz="3700" u="none" cap="none" strike="noStrike">
              <a:solidFill>
                <a:srgbClr val="000000"/>
              </a:solidFill>
              <a:latin typeface="Ubuntu"/>
              <a:ea typeface="Ubuntu"/>
              <a:cs typeface="Ubuntu"/>
              <a:sym typeface="Ubuntu"/>
            </a:endParaRPr>
          </a:p>
        </p:txBody>
      </p:sp>
      <p:sp>
        <p:nvSpPr>
          <p:cNvPr id="325" name="Google Shape;325;p55"/>
          <p:cNvSpPr/>
          <p:nvPr/>
        </p:nvSpPr>
        <p:spPr>
          <a:xfrm>
            <a:off x="541440" y="1606311"/>
            <a:ext cx="5385600" cy="3329400"/>
          </a:xfrm>
          <a:prstGeom prst="rect">
            <a:avLst/>
          </a:prstGeom>
          <a:noFill/>
          <a:ln>
            <a:noFill/>
          </a:ln>
        </p:spPr>
        <p:txBody>
          <a:bodyPr anchorCtr="0" anchor="t" bIns="38000" lIns="76025" spcFirstLastPara="1" rIns="76025" wrap="square" tIns="380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Ubuntu"/>
                <a:ea typeface="Ubuntu"/>
                <a:cs typeface="Ubuntu"/>
                <a:sym typeface="Ubuntu"/>
              </a:rPr>
              <a:t>Za domenę publiczną uznajemy </a:t>
            </a:r>
            <a:r>
              <a:rPr b="1" i="0" lang="en-GB" sz="1800" u="none" cap="none" strike="noStrike">
                <a:solidFill>
                  <a:schemeClr val="dk1"/>
                </a:solidFill>
                <a:latin typeface="Ubuntu"/>
                <a:ea typeface="Ubuntu"/>
                <a:cs typeface="Ubuntu"/>
                <a:sym typeface="Ubuntu"/>
              </a:rPr>
              <a:t>dobro wspólne</a:t>
            </a:r>
            <a:r>
              <a:rPr b="0" i="0" lang="en-GB" sz="1800" u="none" cap="none" strike="noStrike">
                <a:solidFill>
                  <a:schemeClr val="dk1"/>
                </a:solidFill>
                <a:latin typeface="Ubuntu"/>
                <a:ea typeface="Ubuntu"/>
                <a:cs typeface="Ubuntu"/>
                <a:sym typeface="Ubuntu"/>
              </a:rPr>
              <a:t>: zbiór utworów, z których każdy może korzystać bezpłatnie i </a:t>
            </a:r>
            <a:r>
              <a:rPr b="1" i="0" lang="en-GB" sz="1800" u="none" cap="none" strike="noStrike">
                <a:solidFill>
                  <a:schemeClr val="dk1"/>
                </a:solidFill>
                <a:latin typeface="Ubuntu"/>
                <a:ea typeface="Ubuntu"/>
                <a:cs typeface="Ubuntu"/>
                <a:sym typeface="Ubuntu"/>
              </a:rPr>
              <a:t>wyłącznie z ograniczeniami wynikającymi z autorskich praw osobistych</a:t>
            </a:r>
            <a:r>
              <a:rPr b="0" i="0" lang="en-GB" sz="1800" u="none" cap="none" strike="noStrike">
                <a:solidFill>
                  <a:schemeClr val="dk1"/>
                </a:solidFill>
                <a:latin typeface="Ubuntu"/>
                <a:ea typeface="Ubuntu"/>
                <a:cs typeface="Ubuntu"/>
                <a:sym typeface="Ubuntu"/>
              </a:rPr>
              <a:t>, ponieważ wygasły już do nich autorskie prawa majątkowe, bądź też utwory te nigdy nie były przedmiotem prawa autorskiego.</a:t>
            </a:r>
            <a:endParaRPr b="0" i="0" sz="18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Ubuntu"/>
                <a:ea typeface="Ubuntu"/>
                <a:cs typeface="Ubuntu"/>
                <a:sym typeface="Ubuntu"/>
              </a:rPr>
              <a:t>PYTANIE: Czego brakuje na tym slajdzie? </a:t>
            </a:r>
            <a:endParaRPr b="1" i="0" sz="1800" u="none" cap="none" strike="noStrike">
              <a:solidFill>
                <a:schemeClr val="accent2"/>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2"/>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2"/>
              </a:solidFill>
              <a:latin typeface="Ubuntu"/>
              <a:ea typeface="Ubuntu"/>
              <a:cs typeface="Ubuntu"/>
              <a:sym typeface="Ubuntu"/>
            </a:endParaRPr>
          </a:p>
        </p:txBody>
      </p:sp>
      <p:pic>
        <p:nvPicPr>
          <p:cNvPr id="326" name="Google Shape;326;p55"/>
          <p:cNvPicPr preferRelativeResize="0"/>
          <p:nvPr/>
        </p:nvPicPr>
        <p:blipFill rotWithShape="1">
          <a:blip r:embed="rId4">
            <a:alphaModFix/>
          </a:blip>
          <a:srcRect b="0" l="0" r="0" t="0"/>
          <a:stretch/>
        </p:blipFill>
        <p:spPr>
          <a:xfrm>
            <a:off x="6451475" y="649150"/>
            <a:ext cx="2423400" cy="288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56"/>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33" name="Google Shape;333;p56"/>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381000" lvl="0" marL="381000" marR="0" rtl="0" algn="l">
              <a:lnSpc>
                <a:spcPct val="93000"/>
              </a:lnSpc>
              <a:spcBef>
                <a:spcPts val="0"/>
              </a:spcBef>
              <a:spcAft>
                <a:spcPts val="0"/>
              </a:spcAft>
              <a:buClr>
                <a:srgbClr val="000000"/>
              </a:buClr>
              <a:buSzPts val="1700"/>
              <a:buFont typeface="Arial"/>
              <a:buNone/>
            </a:pPr>
            <a:r>
              <a:t/>
            </a:r>
            <a:endParaRPr b="0" i="0" sz="1700" u="none" cap="none" strike="noStrike">
              <a:solidFill>
                <a:schemeClr val="dk1"/>
              </a:solidFill>
              <a:latin typeface="Ubuntu"/>
              <a:ea typeface="Ubuntu"/>
              <a:cs typeface="Ubuntu"/>
              <a:sym typeface="Ubuntu"/>
            </a:endParaRPr>
          </a:p>
        </p:txBody>
      </p:sp>
      <p:cxnSp>
        <p:nvCxnSpPr>
          <p:cNvPr id="334" name="Google Shape;334;p56"/>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35" name="Google Shape;335;p56"/>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Domena publiczna </a:t>
            </a:r>
            <a:endParaRPr b="1" i="0" sz="3700" u="none" cap="none" strike="noStrike">
              <a:solidFill>
                <a:srgbClr val="000000"/>
              </a:solidFill>
              <a:latin typeface="Ubuntu"/>
              <a:ea typeface="Ubuntu"/>
              <a:cs typeface="Ubuntu"/>
              <a:sym typeface="Ubuntu"/>
            </a:endParaRPr>
          </a:p>
        </p:txBody>
      </p:sp>
      <p:sp>
        <p:nvSpPr>
          <p:cNvPr id="336" name="Google Shape;336;p56"/>
          <p:cNvSpPr/>
          <p:nvPr/>
        </p:nvSpPr>
        <p:spPr>
          <a:xfrm>
            <a:off x="541440" y="1606311"/>
            <a:ext cx="5385600" cy="3329400"/>
          </a:xfrm>
          <a:prstGeom prst="rect">
            <a:avLst/>
          </a:prstGeom>
          <a:noFill/>
          <a:ln>
            <a:noFill/>
          </a:ln>
        </p:spPr>
        <p:txBody>
          <a:bodyPr anchorCtr="0" anchor="t" bIns="38000" lIns="76025" spcFirstLastPara="1" rIns="76025" wrap="square" tIns="380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Ubuntu"/>
                <a:ea typeface="Ubuntu"/>
                <a:cs typeface="Ubuntu"/>
                <a:sym typeface="Ubuntu"/>
              </a:rPr>
              <a:t>Inspiracje - gdzie szukać zasobów z domeny publicznej? </a:t>
            </a:r>
            <a:endParaRPr b="1" i="0" sz="20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rPr b="1" i="0" lang="en-GB" sz="2000" u="sng" cap="none" strike="noStrike">
                <a:solidFill>
                  <a:schemeClr val="hlink"/>
                </a:solidFill>
                <a:latin typeface="Ubuntu"/>
                <a:ea typeface="Ubuntu"/>
                <a:cs typeface="Ubuntu"/>
                <a:sym typeface="Ubuntu"/>
                <a:hlinkClick r:id="rId4"/>
              </a:rPr>
              <a:t>https://domenapubliczna.org/zasoby/</a:t>
            </a:r>
            <a:endParaRPr b="1" i="0" sz="2000" u="none" cap="none" strike="noStrike">
              <a:solidFill>
                <a:schemeClr val="accent2"/>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2"/>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2"/>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000"/>
              <a:buFont typeface="Arial"/>
              <a:buNone/>
            </a:pPr>
            <a:r>
              <a:rPr b="1" i="0" lang="en-GB" sz="2000" u="sng" cap="none" strike="noStrike">
                <a:solidFill>
                  <a:schemeClr val="hlink"/>
                </a:solidFill>
                <a:latin typeface="Ubuntu"/>
                <a:ea typeface="Ubuntu"/>
                <a:cs typeface="Ubuntu"/>
                <a:sym typeface="Ubuntu"/>
                <a:hlinkClick r:id="rId5"/>
              </a:rPr>
              <a:t>http://otwartezasoby.pl/tag/domena-publiczna/</a:t>
            </a:r>
            <a:r>
              <a:rPr b="1" i="0" lang="en-GB" sz="2000" u="none" cap="none" strike="noStrike">
                <a:solidFill>
                  <a:schemeClr val="accent2"/>
                </a:solidFill>
                <a:latin typeface="Ubuntu"/>
                <a:ea typeface="Ubuntu"/>
                <a:cs typeface="Ubuntu"/>
                <a:sym typeface="Ubuntu"/>
              </a:rPr>
              <a:t> </a:t>
            </a:r>
            <a:endParaRPr b="1" i="0" sz="2000" u="none" cap="none" strike="noStrike">
              <a:solidFill>
                <a:schemeClr val="accent2"/>
              </a:solidFill>
              <a:latin typeface="Ubuntu"/>
              <a:ea typeface="Ubuntu"/>
              <a:cs typeface="Ubuntu"/>
              <a:sym typeface="Ubuntu"/>
            </a:endParaRPr>
          </a:p>
        </p:txBody>
      </p:sp>
      <p:pic>
        <p:nvPicPr>
          <p:cNvPr id="337" name="Google Shape;337;p56"/>
          <p:cNvPicPr preferRelativeResize="0"/>
          <p:nvPr/>
        </p:nvPicPr>
        <p:blipFill rotWithShape="1">
          <a:blip r:embed="rId6">
            <a:alphaModFix/>
          </a:blip>
          <a:srcRect b="0" l="0" r="0" t="0"/>
          <a:stretch/>
        </p:blipFill>
        <p:spPr>
          <a:xfrm>
            <a:off x="6451475" y="649150"/>
            <a:ext cx="2423100" cy="2889300"/>
          </a:xfrm>
          <a:prstGeom prst="rect">
            <a:avLst/>
          </a:prstGeom>
          <a:noFill/>
          <a:ln>
            <a:noFill/>
          </a:ln>
        </p:spPr>
      </p:pic>
      <p:sp>
        <p:nvSpPr>
          <p:cNvPr id="338" name="Google Shape;338;p56"/>
          <p:cNvSpPr txBox="1"/>
          <p:nvPr/>
        </p:nvSpPr>
        <p:spPr>
          <a:xfrm>
            <a:off x="6451482" y="3616600"/>
            <a:ext cx="2423100" cy="594000"/>
          </a:xfrm>
          <a:prstGeom prst="rect">
            <a:avLst/>
          </a:prstGeom>
          <a:noFill/>
          <a:ln>
            <a:noFill/>
          </a:ln>
        </p:spPr>
        <p:txBody>
          <a:bodyPr anchorCtr="0" anchor="t" bIns="76025" lIns="76025" spcFirstLastPara="1" rIns="76025" wrap="square" tIns="760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222222"/>
                </a:solidFill>
                <a:highlight>
                  <a:srgbClr val="FFFFFF"/>
                </a:highlight>
                <a:latin typeface="Ubuntu"/>
                <a:ea typeface="Ubuntu"/>
                <a:cs typeface="Ubuntu"/>
                <a:sym typeface="Ubuntu"/>
              </a:rPr>
              <a:t>Leonard da Vinci, Dama z Gronostajem, </a:t>
            </a:r>
            <a:endParaRPr b="0" i="0" sz="1000" u="none" cap="none" strike="noStrike">
              <a:solidFill>
                <a:srgbClr val="222222"/>
              </a:solidFill>
              <a:highlight>
                <a:srgbClr val="FFFFFF"/>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222222"/>
                </a:solidFill>
                <a:highlight>
                  <a:srgbClr val="FFFFFF"/>
                </a:highlight>
                <a:latin typeface="Ubuntu"/>
                <a:ea typeface="Ubuntu"/>
                <a:cs typeface="Ubuntu"/>
                <a:sym typeface="Ubuntu"/>
              </a:rPr>
              <a:t>Domena publiczna  </a:t>
            </a:r>
            <a:endParaRPr b="0" i="0" sz="1000" u="none" cap="none" strike="noStrike">
              <a:solidFill>
                <a:srgbClr val="000000"/>
              </a:solidFill>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7"/>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cxnSp>
        <p:nvCxnSpPr>
          <p:cNvPr id="345" name="Google Shape;345;p57"/>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46" name="Google Shape;346;p57"/>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Pola eksploatacji  </a:t>
            </a:r>
            <a:endParaRPr b="1" i="0" sz="3700" u="none" cap="none" strike="noStrike">
              <a:solidFill>
                <a:srgbClr val="000000"/>
              </a:solidFill>
              <a:latin typeface="Ubuntu"/>
              <a:ea typeface="Ubuntu"/>
              <a:cs typeface="Ubuntu"/>
              <a:sym typeface="Ubuntu"/>
            </a:endParaRPr>
          </a:p>
        </p:txBody>
      </p:sp>
      <p:sp>
        <p:nvSpPr>
          <p:cNvPr id="347" name="Google Shape;347;p57"/>
          <p:cNvSpPr txBox="1"/>
          <p:nvPr>
            <p:ph idx="1" type="body"/>
          </p:nvPr>
        </p:nvSpPr>
        <p:spPr>
          <a:xfrm>
            <a:off x="341000" y="1562949"/>
            <a:ext cx="8202600" cy="2841600"/>
          </a:xfrm>
          <a:prstGeom prst="rect">
            <a:avLst/>
          </a:prstGeom>
          <a:noFill/>
          <a:ln>
            <a:noFill/>
          </a:ln>
        </p:spPr>
        <p:txBody>
          <a:bodyPr anchorCtr="0" anchor="t" bIns="38000" lIns="76025" spcFirstLastPara="1" rIns="76025" wrap="square" tIns="38000">
            <a:noAutofit/>
          </a:bodyPr>
          <a:lstStyle/>
          <a:p>
            <a:pPr indent="0" lvl="0" marL="0" marR="0" rtl="0" algn="l">
              <a:lnSpc>
                <a:spcPct val="90000"/>
              </a:lnSpc>
              <a:spcBef>
                <a:spcPts val="0"/>
              </a:spcBef>
              <a:spcAft>
                <a:spcPts val="0"/>
              </a:spcAft>
              <a:buClr>
                <a:schemeClr val="dk1"/>
              </a:buClr>
              <a:buSzPts val="1900"/>
              <a:buFont typeface="Arial"/>
              <a:buNone/>
            </a:pPr>
            <a:r>
              <a:rPr b="0" i="0" lang="en-GB" sz="2400" u="none" cap="none" strike="noStrike">
                <a:solidFill>
                  <a:schemeClr val="dk1"/>
                </a:solidFill>
                <a:latin typeface="Ubuntu"/>
                <a:ea typeface="Ubuntu"/>
                <a:cs typeface="Ubuntu"/>
                <a:sym typeface="Ubuntu"/>
              </a:rPr>
              <a:t>Pole eksploatacji jest to sposób wykorzystania utworu mający samodzielne ekonomiczne znaczenie. Twórcy przysługuje wyłączne prawo do korzystania z utworu i rozporządzania nim na wszystkich znanych polach eksploatacji oraz do wynagrodzenia za korzystanie z utworu.</a:t>
            </a:r>
            <a:endParaRPr b="0" i="0" sz="2400" u="none" cap="none" strike="noStrike">
              <a:solidFill>
                <a:schemeClr val="dk1"/>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8"/>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54" name="Google Shape;354;p58"/>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355" name="Google Shape;355;p58"/>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56" name="Google Shape;356;p58"/>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Dozwolony użytek prywatny </a:t>
            </a:r>
            <a:endParaRPr b="1" i="0" sz="3700" u="none" cap="none" strike="noStrike">
              <a:solidFill>
                <a:srgbClr val="000000"/>
              </a:solidFill>
              <a:latin typeface="Ubuntu"/>
              <a:ea typeface="Ubuntu"/>
              <a:cs typeface="Ubuntu"/>
              <a:sym typeface="Ubuntu"/>
            </a:endParaRPr>
          </a:p>
        </p:txBody>
      </p:sp>
      <p:pic>
        <p:nvPicPr>
          <p:cNvPr id="357" name="Google Shape;357;p58"/>
          <p:cNvPicPr preferRelativeResize="0"/>
          <p:nvPr>
            <p:ph idx="1" type="body"/>
          </p:nvPr>
        </p:nvPicPr>
        <p:blipFill rotWithShape="1">
          <a:blip r:embed="rId4">
            <a:alphaModFix/>
          </a:blip>
          <a:srcRect b="0" l="0" r="0" t="0"/>
          <a:stretch/>
        </p:blipFill>
        <p:spPr>
          <a:xfrm>
            <a:off x="1352150" y="1597500"/>
            <a:ext cx="6320100" cy="326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9"/>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64" name="Google Shape;364;p59"/>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365" name="Google Shape;365;p59"/>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66" name="Google Shape;366;p59"/>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Dozwolony użytek prywatny </a:t>
            </a:r>
            <a:endParaRPr b="1" i="0" sz="3700" u="none" cap="none" strike="noStrike">
              <a:solidFill>
                <a:srgbClr val="000000"/>
              </a:solidFill>
              <a:latin typeface="Ubuntu"/>
              <a:ea typeface="Ubuntu"/>
              <a:cs typeface="Ubuntu"/>
              <a:sym typeface="Ubuntu"/>
            </a:endParaRPr>
          </a:p>
        </p:txBody>
      </p:sp>
      <p:sp>
        <p:nvSpPr>
          <p:cNvPr id="367" name="Google Shape;367;p59"/>
          <p:cNvSpPr txBox="1"/>
          <p:nvPr>
            <p:ph idx="1" type="body"/>
          </p:nvPr>
        </p:nvSpPr>
        <p:spPr>
          <a:xfrm>
            <a:off x="628650" y="1369219"/>
            <a:ext cx="7886700" cy="3263400"/>
          </a:xfrm>
          <a:prstGeom prst="rect">
            <a:avLst/>
          </a:prstGeom>
          <a:noFill/>
          <a:ln>
            <a:noFill/>
          </a:ln>
        </p:spPr>
        <p:txBody>
          <a:bodyPr anchorCtr="0" anchor="t" bIns="38000" lIns="76025" spcFirstLastPara="1" rIns="76025" wrap="square" tIns="38000">
            <a:noAutofit/>
          </a:bodyPr>
          <a:lstStyle/>
          <a:p>
            <a:pPr indent="-25400" lvl="0" marL="152400" marR="0" rtl="0" algn="l">
              <a:lnSpc>
                <a:spcPct val="90000"/>
              </a:lnSpc>
              <a:spcBef>
                <a:spcPts val="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5400" lvl="0" marL="152400" marR="0" rtl="0" algn="l">
              <a:lnSpc>
                <a:spcPct val="90000"/>
              </a:lnSpc>
              <a:spcBef>
                <a:spcPts val="70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90000"/>
              </a:lnSpc>
              <a:spcBef>
                <a:spcPts val="700"/>
              </a:spcBef>
              <a:spcAft>
                <a:spcPts val="0"/>
              </a:spcAft>
              <a:buClr>
                <a:schemeClr val="dk1"/>
              </a:buClr>
              <a:buSzPts val="1900"/>
              <a:buFont typeface="Arial"/>
              <a:buNone/>
            </a:pPr>
            <a:r>
              <a:rPr b="0" i="0" lang="en-GB" sz="2000" u="none" cap="none" strike="noStrike">
                <a:solidFill>
                  <a:schemeClr val="dk1"/>
                </a:solidFill>
                <a:latin typeface="Ubuntu"/>
                <a:ea typeface="Ubuntu"/>
                <a:cs typeface="Ubuntu"/>
                <a:sym typeface="Ubuntu"/>
              </a:rPr>
              <a:t>Art. 23. 1. Bez zezwolenia twórcy wolno nieodpłatnie korzystać z już rozpowszechnionego utworu w zakresie </a:t>
            </a:r>
            <a:r>
              <a:rPr b="1" i="0" lang="en-GB" sz="2000" u="none" cap="none" strike="noStrike">
                <a:solidFill>
                  <a:schemeClr val="dk1"/>
                </a:solidFill>
                <a:latin typeface="Ubuntu"/>
                <a:ea typeface="Ubuntu"/>
                <a:cs typeface="Ubuntu"/>
                <a:sym typeface="Ubuntu"/>
              </a:rPr>
              <a:t>własnego użytku osobistego.</a:t>
            </a:r>
            <a:r>
              <a:rPr b="0" i="0" lang="en-GB" sz="2000" u="none" cap="none" strike="noStrike">
                <a:solidFill>
                  <a:schemeClr val="dk1"/>
                </a:solidFill>
                <a:latin typeface="Ubuntu"/>
                <a:ea typeface="Ubuntu"/>
                <a:cs typeface="Ubuntu"/>
                <a:sym typeface="Ubuntu"/>
              </a:rPr>
              <a:t> Przepis ten nie upoważnia do budowania według cudzego utworu architektonicznego i architektoniczno-urbanistycznego oraz do korzystania z elektronicznych baz danych spełniających cechy utworu, chyba że dotyczy to własnego użytku naukowego niezwiązanego z celem zarobkowym.</a:t>
            </a:r>
            <a:endParaRPr b="0" i="0" sz="2000" u="none" cap="none" strike="noStrike">
              <a:solidFill>
                <a:schemeClr val="dk1"/>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60"/>
          <p:cNvPicPr preferRelativeResize="0"/>
          <p:nvPr/>
        </p:nvPicPr>
        <p:blipFill rotWithShape="1">
          <a:blip r:embed="rId3">
            <a:alphaModFix/>
          </a:blip>
          <a:srcRect b="0" l="0" r="0" t="0"/>
          <a:stretch/>
        </p:blipFill>
        <p:spPr>
          <a:xfrm>
            <a:off x="197280" y="100451"/>
            <a:ext cx="8775300" cy="4952401"/>
          </a:xfrm>
          <a:prstGeom prst="rect">
            <a:avLst/>
          </a:prstGeom>
          <a:noFill/>
          <a:ln>
            <a:noFill/>
          </a:ln>
        </p:spPr>
      </p:pic>
      <p:sp>
        <p:nvSpPr>
          <p:cNvPr id="374" name="Google Shape;374;p60"/>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375" name="Google Shape;375;p60"/>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76" name="Google Shape;376;p60"/>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Dozwolony użytek edukacyjny </a:t>
            </a:r>
            <a:endParaRPr b="1" i="0" sz="3700" u="none" cap="none" strike="noStrike">
              <a:solidFill>
                <a:srgbClr val="000000"/>
              </a:solidFill>
              <a:latin typeface="Ubuntu"/>
              <a:ea typeface="Ubuntu"/>
              <a:cs typeface="Ubuntu"/>
              <a:sym typeface="Ubuntu"/>
            </a:endParaRPr>
          </a:p>
        </p:txBody>
      </p:sp>
      <p:sp>
        <p:nvSpPr>
          <p:cNvPr id="377" name="Google Shape;377;p60"/>
          <p:cNvSpPr txBox="1"/>
          <p:nvPr>
            <p:ph idx="1" type="body"/>
          </p:nvPr>
        </p:nvSpPr>
        <p:spPr>
          <a:xfrm>
            <a:off x="425209" y="762232"/>
            <a:ext cx="8100600" cy="3628800"/>
          </a:xfrm>
          <a:prstGeom prst="rect">
            <a:avLst/>
          </a:prstGeom>
          <a:noFill/>
          <a:ln>
            <a:noFill/>
          </a:ln>
        </p:spPr>
        <p:txBody>
          <a:bodyPr anchorCtr="0" anchor="t" bIns="38000" lIns="76025" spcFirstLastPara="1" rIns="76025" wrap="square" tIns="38000">
            <a:noAutofit/>
          </a:bodyPr>
          <a:lstStyle/>
          <a:p>
            <a:pPr indent="-50800" lvl="0" marL="152400" marR="0" rtl="0" algn="l">
              <a:lnSpc>
                <a:spcPct val="80000"/>
              </a:lnSpc>
              <a:spcBef>
                <a:spcPts val="0"/>
              </a:spcBef>
              <a:spcAft>
                <a:spcPts val="0"/>
              </a:spcAft>
              <a:buClr>
                <a:schemeClr val="dk1"/>
              </a:buClr>
              <a:buSzPts val="1600"/>
              <a:buFont typeface="Arial"/>
              <a:buNone/>
            </a:pPr>
            <a:r>
              <a:t/>
            </a:r>
            <a:endParaRPr b="0" i="0" sz="1400" u="none" cap="none" strike="noStrike">
              <a:solidFill>
                <a:schemeClr val="dk1"/>
              </a:solidFill>
              <a:latin typeface="Ubuntu"/>
              <a:ea typeface="Ubuntu"/>
              <a:cs typeface="Ubuntu"/>
              <a:sym typeface="Ubuntu"/>
            </a:endParaRPr>
          </a:p>
          <a:p>
            <a:pPr indent="-50800" lvl="0" marL="152400" marR="0" rtl="0" algn="l">
              <a:lnSpc>
                <a:spcPct val="80000"/>
              </a:lnSpc>
              <a:spcBef>
                <a:spcPts val="700"/>
              </a:spcBef>
              <a:spcAft>
                <a:spcPts val="0"/>
              </a:spcAft>
              <a:buClr>
                <a:schemeClr val="dk1"/>
              </a:buClr>
              <a:buSzPts val="1600"/>
              <a:buFont typeface="Arial"/>
              <a:buNone/>
            </a:pPr>
            <a:r>
              <a:t/>
            </a:r>
            <a:endParaRPr b="0" i="0" sz="1400" u="none" cap="none" strike="noStrike">
              <a:solidFill>
                <a:schemeClr val="dk1"/>
              </a:solidFill>
              <a:latin typeface="Ubuntu"/>
              <a:ea typeface="Ubuntu"/>
              <a:cs typeface="Ubuntu"/>
              <a:sym typeface="Ubuntu"/>
            </a:endParaRPr>
          </a:p>
          <a:p>
            <a:pPr indent="-50800" lvl="0" marL="152400" marR="0" rtl="0" algn="l">
              <a:lnSpc>
                <a:spcPct val="80000"/>
              </a:lnSpc>
              <a:spcBef>
                <a:spcPts val="700"/>
              </a:spcBef>
              <a:spcAft>
                <a:spcPts val="0"/>
              </a:spcAft>
              <a:buClr>
                <a:schemeClr val="dk1"/>
              </a:buClr>
              <a:buSzPts val="1600"/>
              <a:buFont typeface="Arial"/>
              <a:buNone/>
            </a:pPr>
            <a:r>
              <a:t/>
            </a:r>
            <a:endParaRPr b="0" i="0" sz="1400" u="none" cap="none" strike="noStrike">
              <a:solidFill>
                <a:schemeClr val="dk1"/>
              </a:solidFill>
              <a:latin typeface="Ubuntu"/>
              <a:ea typeface="Ubuntu"/>
              <a:cs typeface="Ubuntu"/>
              <a:sym typeface="Ubuntu"/>
            </a:endParaRPr>
          </a:p>
          <a:p>
            <a:pPr indent="0" lvl="0" marL="0" marR="0" rtl="0" algn="l">
              <a:lnSpc>
                <a:spcPct val="80000"/>
              </a:lnSpc>
              <a:spcBef>
                <a:spcPts val="700"/>
              </a:spcBef>
              <a:spcAft>
                <a:spcPts val="0"/>
              </a:spcAft>
              <a:buClr>
                <a:schemeClr val="dk1"/>
              </a:buClr>
              <a:buSzPts val="1900"/>
              <a:buFont typeface="Arial"/>
              <a:buNone/>
            </a:pPr>
            <a:r>
              <a:rPr b="0" i="0" lang="en-GB" sz="1400" u="none" cap="none" strike="noStrike">
                <a:solidFill>
                  <a:schemeClr val="dk1"/>
                </a:solidFill>
                <a:latin typeface="Ubuntu"/>
                <a:ea typeface="Ubuntu"/>
                <a:cs typeface="Ubuntu"/>
                <a:sym typeface="Ubuntu"/>
              </a:rPr>
              <a:t>Art. 27. 1. </a:t>
            </a:r>
            <a:r>
              <a:rPr b="1" i="0" lang="en-GB" sz="1400" u="none" cap="none" strike="noStrike">
                <a:solidFill>
                  <a:schemeClr val="dk1"/>
                </a:solidFill>
                <a:latin typeface="Ubuntu"/>
                <a:ea typeface="Ubuntu"/>
                <a:cs typeface="Ubuntu"/>
                <a:sym typeface="Ubuntu"/>
              </a:rPr>
              <a:t>Instytucje oświatowe, uczelnie oraz jednostki naukowe </a:t>
            </a:r>
            <a:r>
              <a:rPr b="0" i="0" lang="en-GB" sz="1400" u="none" cap="none" strike="noStrike">
                <a:solidFill>
                  <a:schemeClr val="dk1"/>
                </a:solidFill>
                <a:latin typeface="Ubuntu"/>
                <a:ea typeface="Ubuntu"/>
                <a:cs typeface="Ubuntu"/>
                <a:sym typeface="Ubuntu"/>
              </a:rPr>
              <a:t>w rozumieniu ustawy z dnia 30 kwietnia 2010 r. o zasadach finansowania nauki (Dz. U. z 2014 r. poz. 1620 oraz z 2015 r. poz. 249 i 1268) mogą na potrzeby </a:t>
            </a:r>
            <a:r>
              <a:rPr b="1" i="0" lang="en-GB" sz="1400" u="none" cap="none" strike="noStrike">
                <a:solidFill>
                  <a:schemeClr val="dk1"/>
                </a:solidFill>
                <a:latin typeface="Ubuntu"/>
                <a:ea typeface="Ubuntu"/>
                <a:cs typeface="Ubuntu"/>
                <a:sym typeface="Ubuntu"/>
              </a:rPr>
              <a:t>zilustrowania treści</a:t>
            </a:r>
            <a:r>
              <a:rPr b="0" i="0" lang="en-GB" sz="1400" u="none" cap="none" strike="noStrike">
                <a:solidFill>
                  <a:schemeClr val="dk1"/>
                </a:solidFill>
                <a:latin typeface="Ubuntu"/>
                <a:ea typeface="Ubuntu"/>
                <a:cs typeface="Ubuntu"/>
                <a:sym typeface="Ubuntu"/>
              </a:rPr>
              <a:t> przekazywanych w celach dydaktycznych lub w celu prowadzenia badań naukowych, korzystać z rozpowszechnionych utworów w oryginale i w tłumaczeniu oraz zwielokrotniać w tym celu rozpowszechnione drobne utwory lub fragmenty większych utworów.</a:t>
            </a:r>
            <a:endParaRPr b="0" i="0" sz="1400" u="none" cap="none" strike="noStrike">
              <a:solidFill>
                <a:schemeClr val="dk1"/>
              </a:solidFill>
              <a:latin typeface="Ubuntu"/>
              <a:ea typeface="Ubuntu"/>
              <a:cs typeface="Ubuntu"/>
              <a:sym typeface="Ubuntu"/>
            </a:endParaRPr>
          </a:p>
          <a:p>
            <a:pPr indent="0" lvl="0" marL="0" marR="0" rtl="0" algn="l">
              <a:lnSpc>
                <a:spcPct val="80000"/>
              </a:lnSpc>
              <a:spcBef>
                <a:spcPts val="700"/>
              </a:spcBef>
              <a:spcAft>
                <a:spcPts val="0"/>
              </a:spcAft>
              <a:buClr>
                <a:schemeClr val="dk1"/>
              </a:buClr>
              <a:buSzPts val="1900"/>
              <a:buFont typeface="Arial"/>
              <a:buNone/>
            </a:pPr>
            <a:r>
              <a:rPr b="0" i="0" lang="en-GB" sz="1400" u="none" cap="none" strike="noStrike">
                <a:solidFill>
                  <a:schemeClr val="dk1"/>
                </a:solidFill>
                <a:latin typeface="Ubuntu"/>
                <a:ea typeface="Ubuntu"/>
                <a:cs typeface="Ubuntu"/>
                <a:sym typeface="Ubuntu"/>
              </a:rPr>
              <a:t>2. W przypadku publicznego udostępniania utworów w taki sposób, aby każdy mógł mieć do nich dostęp w miejscu i czasie przez siebie wybranym korzystanie, o którym mowa w ust. 1, jest dozwolone wyłącznie dla ograniczonego kręgu osób uczących się, nauczających lub prowadzących badania naukowe, zidentyfikowanych przez podmioty wymienione w ust.1.</a:t>
            </a:r>
            <a:endParaRPr b="1" i="0" sz="1400" u="none" cap="none" strike="noStrike">
              <a:solidFill>
                <a:schemeClr val="accent2"/>
              </a:solidFill>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1"/>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384" name="Google Shape;384;p61"/>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385" name="Google Shape;385;p61"/>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386" name="Google Shape;386;p61"/>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Dozwolony użytek edukacyjny </a:t>
            </a:r>
            <a:endParaRPr b="1" i="0" sz="3700" u="none" cap="none" strike="noStrike">
              <a:solidFill>
                <a:srgbClr val="000000"/>
              </a:solidFill>
              <a:latin typeface="Ubuntu"/>
              <a:ea typeface="Ubuntu"/>
              <a:cs typeface="Ubuntu"/>
              <a:sym typeface="Ubuntu"/>
            </a:endParaRPr>
          </a:p>
        </p:txBody>
      </p:sp>
      <p:sp>
        <p:nvSpPr>
          <p:cNvPr id="387" name="Google Shape;387;p61"/>
          <p:cNvSpPr txBox="1"/>
          <p:nvPr>
            <p:ph idx="1" type="body"/>
          </p:nvPr>
        </p:nvSpPr>
        <p:spPr>
          <a:xfrm>
            <a:off x="425200" y="1655402"/>
            <a:ext cx="8100600" cy="2735700"/>
          </a:xfrm>
          <a:prstGeom prst="rect">
            <a:avLst/>
          </a:prstGeom>
          <a:noFill/>
          <a:ln>
            <a:noFill/>
          </a:ln>
        </p:spPr>
        <p:txBody>
          <a:bodyPr anchorCtr="0" anchor="t" bIns="38000" lIns="76025" spcFirstLastPara="1" rIns="76025" wrap="square" tIns="38000">
            <a:noAutofit/>
          </a:bodyPr>
          <a:lstStyle/>
          <a:p>
            <a:pPr indent="0" lvl="0" marL="0" rtl="0" algn="l">
              <a:lnSpc>
                <a:spcPct val="115000"/>
              </a:lnSpc>
              <a:spcBef>
                <a:spcPts val="2400"/>
              </a:spcBef>
              <a:spcAft>
                <a:spcPts val="0"/>
              </a:spcAft>
              <a:buClr>
                <a:schemeClr val="dk1"/>
              </a:buClr>
              <a:buSzPts val="1100"/>
              <a:buFont typeface="Arial"/>
              <a:buNone/>
            </a:pPr>
            <a:r>
              <a:rPr b="1" lang="en-GB" sz="2300">
                <a:latin typeface="Arial"/>
                <a:ea typeface="Arial"/>
                <a:cs typeface="Arial"/>
                <a:sym typeface="Arial"/>
              </a:rPr>
              <a:t>Uczniowie nagrywają film na podstawie własnego scenariusza. Czy jako podkład, w tle mogą użyć utworu-piosenki który znajdą na youtube? Czy film może być zamieszczony na stronie szkoły?</a:t>
            </a:r>
            <a:endParaRPr b="1" sz="2300">
              <a:latin typeface="Arial"/>
              <a:ea typeface="Arial"/>
              <a:cs typeface="Arial"/>
              <a:sym typeface="Arial"/>
            </a:endParaRPr>
          </a:p>
          <a:p>
            <a:pPr indent="-50800" lvl="0" marL="152400" marR="0" rtl="0" algn="l">
              <a:lnSpc>
                <a:spcPct val="80000"/>
              </a:lnSpc>
              <a:spcBef>
                <a:spcPts val="600"/>
              </a:spcBef>
              <a:spcAft>
                <a:spcPts val="0"/>
              </a:spcAft>
              <a:buClr>
                <a:schemeClr val="dk1"/>
              </a:buClr>
              <a:buSzPts val="1600"/>
              <a:buFont typeface="Arial"/>
              <a:buNone/>
            </a:pPr>
            <a:r>
              <a:t/>
            </a:r>
            <a:endParaRPr sz="1400">
              <a:latin typeface="Ubuntu"/>
              <a:ea typeface="Ubuntu"/>
              <a:cs typeface="Ubuntu"/>
              <a:sym typeface="Ubuntu"/>
            </a:endParaRPr>
          </a:p>
          <a:p>
            <a:pPr indent="-50800" lvl="0" marL="152400" marR="0" rtl="0" algn="l">
              <a:lnSpc>
                <a:spcPct val="80000"/>
              </a:lnSpc>
              <a:spcBef>
                <a:spcPts val="700"/>
              </a:spcBef>
              <a:spcAft>
                <a:spcPts val="0"/>
              </a:spcAft>
              <a:buClr>
                <a:schemeClr val="dk1"/>
              </a:buClr>
              <a:buSzPts val="1600"/>
              <a:buFont typeface="Arial"/>
              <a:buNone/>
            </a:pPr>
            <a:r>
              <a:t/>
            </a:r>
            <a:endParaRPr b="0" i="0" sz="1400" u="none" cap="none" strike="noStrike">
              <a:solidFill>
                <a:schemeClr val="dk1"/>
              </a:solidFill>
              <a:latin typeface="Ubuntu"/>
              <a:ea typeface="Ubuntu"/>
              <a:cs typeface="Ubuntu"/>
              <a:sym typeface="Ubuntu"/>
            </a:endParaRPr>
          </a:p>
          <a:p>
            <a:pPr indent="0" lvl="0" marL="0" marR="0" rtl="0" algn="l">
              <a:lnSpc>
                <a:spcPct val="80000"/>
              </a:lnSpc>
              <a:spcBef>
                <a:spcPts val="700"/>
              </a:spcBef>
              <a:spcAft>
                <a:spcPts val="0"/>
              </a:spcAft>
              <a:buClr>
                <a:schemeClr val="dk1"/>
              </a:buClr>
              <a:buSzPts val="1900"/>
              <a:buFont typeface="Arial"/>
              <a:buNone/>
            </a:pPr>
            <a:r>
              <a:rPr lang="en-GB" sz="1400">
                <a:latin typeface="Ubuntu"/>
                <a:ea typeface="Ubuntu"/>
                <a:cs typeface="Ubuntu"/>
                <a:sym typeface="Ubuntu"/>
              </a:rPr>
              <a:t>https://centrumcyfrowe.pl/czytelnia/ogladac-nie-ogladac-co-zrobic-z-filmem-w-szkole/</a:t>
            </a:r>
            <a:endParaRPr b="1" i="0" sz="1400" u="none" cap="none" strike="noStrike">
              <a:solidFill>
                <a:schemeClr val="accent2"/>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4"/>
          <p:cNvSpPr txBox="1"/>
          <p:nvPr>
            <p:ph type="ctrTitle"/>
          </p:nvPr>
        </p:nvSpPr>
        <p:spPr>
          <a:xfrm>
            <a:off x="2371725" y="630225"/>
            <a:ext cx="6331500" cy="82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800"/>
              <a:buFont typeface="Raleway"/>
              <a:buNone/>
            </a:pPr>
            <a:r>
              <a:rPr b="1" i="0" lang="en-GB" sz="3000" u="none" cap="none" strike="noStrike">
                <a:solidFill>
                  <a:schemeClr val="lt1"/>
                </a:solidFill>
                <a:latin typeface="Raleway"/>
                <a:ea typeface="Raleway"/>
                <a:cs typeface="Raleway"/>
                <a:sym typeface="Raleway"/>
              </a:rPr>
              <a:t>O czym będzie mowa?</a:t>
            </a:r>
            <a:endParaRPr b="1" i="0" sz="3000" u="none" cap="none" strike="noStrike">
              <a:solidFill>
                <a:schemeClr val="lt1"/>
              </a:solidFill>
              <a:latin typeface="Raleway"/>
              <a:ea typeface="Raleway"/>
              <a:cs typeface="Raleway"/>
              <a:sym typeface="Raleway"/>
            </a:endParaRPr>
          </a:p>
        </p:txBody>
      </p:sp>
      <p:sp>
        <p:nvSpPr>
          <p:cNvPr id="228" name="Google Shape;228;p44"/>
          <p:cNvSpPr txBox="1"/>
          <p:nvPr/>
        </p:nvSpPr>
        <p:spPr>
          <a:xfrm>
            <a:off x="2493600" y="1896850"/>
            <a:ext cx="5896500" cy="272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Prawo autorskie i kim jest autor?</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Dozwolony użytek (edukacyjny)</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Wolne licencje (CC)</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Otwarte zasoby edukacyjne</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Narzędzia online</a:t>
            </a:r>
            <a:endParaRPr b="0" i="0" sz="2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1" name="Shape 391"/>
        <p:cNvGrpSpPr/>
        <p:nvPr/>
      </p:nvGrpSpPr>
      <p:grpSpPr>
        <a:xfrm>
          <a:off x="0" y="0"/>
          <a:ext cx="0" cy="0"/>
          <a:chOff x="0" y="0"/>
          <a:chExt cx="0" cy="0"/>
        </a:xfrm>
      </p:grpSpPr>
      <p:pic>
        <p:nvPicPr>
          <p:cNvPr id="392" name="Google Shape;392;p62"/>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6" name="Shape 396"/>
        <p:cNvGrpSpPr/>
        <p:nvPr/>
      </p:nvGrpSpPr>
      <p:grpSpPr>
        <a:xfrm>
          <a:off x="0" y="0"/>
          <a:ext cx="0" cy="0"/>
          <a:chOff x="0" y="0"/>
          <a:chExt cx="0" cy="0"/>
        </a:xfrm>
      </p:grpSpPr>
      <p:pic>
        <p:nvPicPr>
          <p:cNvPr id="397" name="Google Shape;397;p63"/>
          <p:cNvPicPr preferRelativeResize="0"/>
          <p:nvPr/>
        </p:nvPicPr>
        <p:blipFill rotWithShape="1">
          <a:blip r:embed="rId3">
            <a:alphaModFix/>
          </a:blip>
          <a:srcRect b="0" l="0" r="0" t="0"/>
          <a:stretch/>
        </p:blipFill>
        <p:spPr>
          <a:xfrm>
            <a:off x="28425" y="28975"/>
            <a:ext cx="9115574"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4"/>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404" name="Google Shape;404;p64"/>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405" name="Google Shape;405;p64"/>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406" name="Google Shape;406;p64"/>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Prawo cytatu </a:t>
            </a:r>
            <a:endParaRPr b="1" i="0" sz="3700" u="none" cap="none" strike="noStrike">
              <a:solidFill>
                <a:srgbClr val="000000"/>
              </a:solidFill>
              <a:latin typeface="Ubuntu"/>
              <a:ea typeface="Ubuntu"/>
              <a:cs typeface="Ubuntu"/>
              <a:sym typeface="Ubuntu"/>
            </a:endParaRPr>
          </a:p>
        </p:txBody>
      </p:sp>
      <p:sp>
        <p:nvSpPr>
          <p:cNvPr id="407" name="Google Shape;407;p64"/>
          <p:cNvSpPr txBox="1"/>
          <p:nvPr>
            <p:ph idx="1" type="body"/>
          </p:nvPr>
        </p:nvSpPr>
        <p:spPr>
          <a:xfrm>
            <a:off x="414721" y="1003965"/>
            <a:ext cx="8100600" cy="3628800"/>
          </a:xfrm>
          <a:prstGeom prst="rect">
            <a:avLst/>
          </a:prstGeom>
          <a:noFill/>
          <a:ln>
            <a:noFill/>
          </a:ln>
        </p:spPr>
        <p:txBody>
          <a:bodyPr anchorCtr="0" anchor="t" bIns="38000" lIns="76025" spcFirstLastPara="1" rIns="76025" wrap="square" tIns="38000">
            <a:noAutofit/>
          </a:bodyPr>
          <a:lstStyle/>
          <a:p>
            <a:pPr indent="-25400" lvl="0" marL="152400" marR="0" rtl="0" algn="l">
              <a:lnSpc>
                <a:spcPct val="90000"/>
              </a:lnSpc>
              <a:spcBef>
                <a:spcPts val="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5400" lvl="0" marL="152400" marR="0" rtl="0" algn="l">
              <a:lnSpc>
                <a:spcPct val="90000"/>
              </a:lnSpc>
              <a:spcBef>
                <a:spcPts val="70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5400" lvl="0" marL="152400" marR="0" rtl="0" algn="l">
              <a:lnSpc>
                <a:spcPct val="90000"/>
              </a:lnSpc>
              <a:spcBef>
                <a:spcPts val="70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90000"/>
              </a:lnSpc>
              <a:spcBef>
                <a:spcPts val="700"/>
              </a:spcBef>
              <a:spcAft>
                <a:spcPts val="0"/>
              </a:spcAft>
              <a:buClr>
                <a:schemeClr val="dk1"/>
              </a:buClr>
              <a:buSzPts val="1900"/>
              <a:buFont typeface="Arial"/>
              <a:buNone/>
            </a:pPr>
            <a:r>
              <a:rPr b="0" i="0" lang="en-GB" sz="2000" u="none" cap="none" strike="noStrike">
                <a:solidFill>
                  <a:schemeClr val="dk1"/>
                </a:solidFill>
                <a:latin typeface="Ubuntu"/>
                <a:ea typeface="Ubuntu"/>
                <a:cs typeface="Ubuntu"/>
                <a:sym typeface="Ubuntu"/>
              </a:rPr>
              <a:t>Art. 29. Wolno przytaczać w utworach stanowiących samoistną całość urywki rozpowszechnionych utworów oraz rozpowszechnione utwory plastyczne,utwory fotograficzne lub drobne utwory w całości, w zakresie uzasadnionym celami cytatu, takimi jak wyjaśnianie, polemika,analiza krytyczna lub naukowa,nauczanie lub prawami gatunku twórczości.</a:t>
            </a:r>
            <a:endParaRPr b="1" i="0" sz="2000" u="none" cap="none" strike="noStrike">
              <a:solidFill>
                <a:schemeClr val="accent2"/>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5"/>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1100"/>
              <a:buFont typeface="Arial"/>
              <a:buNone/>
            </a:pPr>
            <a:r>
              <a:rPr b="1" i="0" lang="en-GB" sz="4800" u="none" cap="none" strike="noStrike">
                <a:solidFill>
                  <a:schemeClr val="lt1"/>
                </a:solidFill>
                <a:latin typeface="Ubuntu"/>
                <a:ea typeface="Ubuntu"/>
                <a:cs typeface="Ubuntu"/>
                <a:sym typeface="Ubuntu"/>
              </a:rPr>
              <a:t>Licencje, ze szczególnym uwzględnieniem licencji Creative Commons</a:t>
            </a:r>
            <a:endParaRPr b="1" i="0" sz="4800" u="none" cap="none" strike="noStrike">
              <a:solidFill>
                <a:schemeClr val="lt1"/>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6"/>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418" name="Google Shape;418;p66"/>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2300"/>
              <a:buFont typeface="Trebuchet MS"/>
              <a:buNone/>
            </a:pPr>
            <a:r>
              <a:rPr b="0" i="0" lang="en-GB" sz="2300" u="none" cap="none" strike="noStrike">
                <a:solidFill>
                  <a:srgbClr val="000000"/>
                </a:solidFill>
                <a:latin typeface="Ubuntu"/>
                <a:ea typeface="Ubuntu"/>
                <a:cs typeface="Ubuntu"/>
                <a:sym typeface="Ubuntu"/>
              </a:rPr>
              <a:t>Creative Commons oferuje twórcom licencje, które pozwalają im zachować własne prawa </a:t>
            </a:r>
            <a:br>
              <a:rPr b="0" i="0" lang="en-GB" sz="2300" u="none" cap="none" strike="noStrike">
                <a:solidFill>
                  <a:srgbClr val="000000"/>
                </a:solidFill>
                <a:latin typeface="Ubuntu"/>
                <a:ea typeface="Ubuntu"/>
                <a:cs typeface="Ubuntu"/>
                <a:sym typeface="Ubuntu"/>
              </a:rPr>
            </a:br>
            <a:r>
              <a:rPr b="0" i="0" lang="en-GB" sz="2300" u="none" cap="none" strike="noStrike">
                <a:solidFill>
                  <a:srgbClr val="000000"/>
                </a:solidFill>
                <a:latin typeface="Ubuntu"/>
                <a:ea typeface="Ubuntu"/>
                <a:cs typeface="Ubuntu"/>
                <a:sym typeface="Ubuntu"/>
              </a:rPr>
              <a:t>i jednocześnie dzielić się swoją twórczością </a:t>
            </a:r>
            <a:br>
              <a:rPr b="0" i="0" lang="en-GB" sz="2300" u="none" cap="none" strike="noStrike">
                <a:solidFill>
                  <a:srgbClr val="000000"/>
                </a:solidFill>
                <a:latin typeface="Ubuntu"/>
                <a:ea typeface="Ubuntu"/>
                <a:cs typeface="Ubuntu"/>
                <a:sym typeface="Ubuntu"/>
              </a:rPr>
            </a:br>
            <a:r>
              <a:rPr b="0" i="0" lang="en-GB" sz="2300" u="none" cap="none" strike="noStrike">
                <a:solidFill>
                  <a:srgbClr val="000000"/>
                </a:solidFill>
                <a:latin typeface="Ubuntu"/>
                <a:ea typeface="Ubuntu"/>
                <a:cs typeface="Ubuntu"/>
                <a:sym typeface="Ubuntu"/>
              </a:rPr>
              <a:t>z innymi. </a:t>
            </a:r>
            <a:endParaRPr b="0" i="0" sz="1200" u="none" cap="none" strike="noStrike">
              <a:solidFill>
                <a:srgbClr val="000000"/>
              </a:solidFill>
              <a:latin typeface="Ubuntu"/>
              <a:ea typeface="Ubuntu"/>
              <a:cs typeface="Ubuntu"/>
              <a:sym typeface="Ubuntu"/>
            </a:endParaRPr>
          </a:p>
          <a:p>
            <a:pPr indent="0" lvl="0" marL="0" marR="0" rtl="0" algn="l">
              <a:lnSpc>
                <a:spcPct val="93000"/>
              </a:lnSpc>
              <a:spcBef>
                <a:spcPts val="0"/>
              </a:spcBef>
              <a:spcAft>
                <a:spcPts val="0"/>
              </a:spcAft>
              <a:buClr>
                <a:schemeClr val="lt1"/>
              </a:buClr>
              <a:buSzPts val="2300"/>
              <a:buFont typeface="Arial"/>
              <a:buNone/>
            </a:pPr>
            <a:r>
              <a:t/>
            </a:r>
            <a:endParaRPr b="0" i="0" sz="2300" u="none" cap="none" strike="noStrike">
              <a:solidFill>
                <a:srgbClr val="000000"/>
              </a:solidFill>
              <a:latin typeface="Ubuntu"/>
              <a:ea typeface="Ubuntu"/>
              <a:cs typeface="Ubuntu"/>
              <a:sym typeface="Ubuntu"/>
            </a:endParaRPr>
          </a:p>
          <a:p>
            <a:pPr indent="0" lvl="0" marL="0" marR="0" rtl="0" algn="l">
              <a:lnSpc>
                <a:spcPct val="93000"/>
              </a:lnSpc>
              <a:spcBef>
                <a:spcPts val="0"/>
              </a:spcBef>
              <a:spcAft>
                <a:spcPts val="0"/>
              </a:spcAft>
              <a:buClr>
                <a:srgbClr val="000000"/>
              </a:buClr>
              <a:buSzPts val="2300"/>
              <a:buFont typeface="Trebuchet MS"/>
              <a:buNone/>
            </a:pPr>
            <a:r>
              <a:rPr b="0" i="0" lang="en-GB" sz="2300" u="none" cap="none" strike="noStrike">
                <a:solidFill>
                  <a:srgbClr val="000000"/>
                </a:solidFill>
                <a:latin typeface="Ubuntu"/>
                <a:ea typeface="Ubuntu"/>
                <a:cs typeface="Ubuntu"/>
                <a:sym typeface="Ubuntu"/>
              </a:rPr>
              <a:t>Licencje Creative Commons działają na zasadzie </a:t>
            </a:r>
            <a:r>
              <a:rPr b="1" i="0" lang="en-GB" sz="2300" u="none" cap="none" strike="noStrike">
                <a:solidFill>
                  <a:srgbClr val="000000"/>
                </a:solidFill>
                <a:latin typeface="Ubuntu"/>
                <a:ea typeface="Ubuntu"/>
                <a:cs typeface="Ubuntu"/>
                <a:sym typeface="Ubuntu"/>
              </a:rPr>
              <a:t>“pewne prawa zastrzeżone”</a:t>
            </a:r>
            <a:r>
              <a:rPr b="0" i="0" lang="en-GB" sz="2300" u="none" cap="none" strike="noStrike">
                <a:solidFill>
                  <a:srgbClr val="000000"/>
                </a:solidFill>
                <a:latin typeface="Ubuntu"/>
                <a:ea typeface="Ubuntu"/>
                <a:cs typeface="Ubuntu"/>
                <a:sym typeface="Ubuntu"/>
              </a:rPr>
              <a:t> – granice dozwolonego użytku są szersze i wyraźniejsze niż te wytyczone na zasadzie “wszelkie prawa zastrzeżone”. </a:t>
            </a:r>
            <a:endParaRPr b="0" i="0" sz="1200" u="none" cap="none" strike="noStrike">
              <a:solidFill>
                <a:srgbClr val="000000"/>
              </a:solidFill>
              <a:latin typeface="Ubuntu"/>
              <a:ea typeface="Ubuntu"/>
              <a:cs typeface="Ubuntu"/>
              <a:sym typeface="Ubuntu"/>
            </a:endParaRPr>
          </a:p>
        </p:txBody>
      </p:sp>
      <p:cxnSp>
        <p:nvCxnSpPr>
          <p:cNvPr id="419" name="Google Shape;419;p66"/>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20" name="Google Shape;420;p66"/>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rebuchet MS"/>
              <a:buNone/>
            </a:pPr>
            <a:r>
              <a:rPr b="1" i="0" lang="en-GB" sz="3700" u="none" cap="none" strike="noStrike">
                <a:solidFill>
                  <a:srgbClr val="000000"/>
                </a:solidFill>
                <a:latin typeface="Ubuntu"/>
                <a:ea typeface="Ubuntu"/>
                <a:cs typeface="Ubuntu"/>
                <a:sym typeface="Ubuntu"/>
              </a:rPr>
              <a:t>Creative Commons</a:t>
            </a:r>
            <a:endParaRPr b="0" i="0" sz="1200" u="none" cap="none" strike="noStrike">
              <a:solidFill>
                <a:srgbClr val="000000"/>
              </a:solidFill>
              <a:latin typeface="Ubuntu"/>
              <a:ea typeface="Ubuntu"/>
              <a:cs typeface="Ubuntu"/>
              <a:sym typeface="Ubuntu"/>
            </a:endParaRPr>
          </a:p>
        </p:txBody>
      </p:sp>
      <p:pic>
        <p:nvPicPr>
          <p:cNvPr id="421" name="Google Shape;421;p66"/>
          <p:cNvPicPr preferRelativeResize="0"/>
          <p:nvPr/>
        </p:nvPicPr>
        <p:blipFill rotWithShape="1">
          <a:blip r:embed="rId4">
            <a:alphaModFix/>
          </a:blip>
          <a:srcRect b="0" l="0" r="0" t="0"/>
          <a:stretch/>
        </p:blipFill>
        <p:spPr>
          <a:xfrm>
            <a:off x="6400799" y="509814"/>
            <a:ext cx="658800" cy="658800"/>
          </a:xfrm>
          <a:prstGeom prst="rect">
            <a:avLst/>
          </a:prstGeom>
          <a:noFill/>
          <a:ln>
            <a:noFill/>
          </a:ln>
        </p:spPr>
      </p:pic>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7"/>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427" name="Google Shape;427;p67"/>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rebuchet MS"/>
              <a:buNone/>
            </a:pPr>
            <a:r>
              <a:rPr b="0" i="0" lang="en-GB" sz="3000" u="none" cap="none" strike="noStrike">
                <a:solidFill>
                  <a:srgbClr val="000000"/>
                </a:solidFill>
                <a:latin typeface="Ubuntu"/>
                <a:ea typeface="Ubuntu"/>
                <a:cs typeface="Ubuntu"/>
                <a:sym typeface="Ubuntu"/>
              </a:rPr>
              <a:t>Otwarta licencja to rodzaj umowy, którą autor utworu, właściciel praw autorskich, zawiera z całą resztą ludzkości (licencja niewyłączna). W ramach tej umowy twórca pozostaje właścicielem praw autorskich. </a:t>
            </a:r>
            <a:endParaRPr b="0" i="0" sz="1200" u="none" cap="none" strike="noStrike">
              <a:solidFill>
                <a:srgbClr val="000000"/>
              </a:solidFill>
              <a:latin typeface="Ubuntu"/>
              <a:ea typeface="Ubuntu"/>
              <a:cs typeface="Ubuntu"/>
              <a:sym typeface="Ubuntu"/>
            </a:endParaRPr>
          </a:p>
        </p:txBody>
      </p:sp>
      <p:cxnSp>
        <p:nvCxnSpPr>
          <p:cNvPr id="428" name="Google Shape;428;p67"/>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29" name="Google Shape;429;p67"/>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Trebuchet MS"/>
              <a:buNone/>
            </a:pPr>
            <a:r>
              <a:rPr b="1" i="0" lang="en-GB" sz="3000" u="none" cap="none" strike="noStrike">
                <a:solidFill>
                  <a:srgbClr val="000000"/>
                </a:solidFill>
                <a:latin typeface="Ubuntu"/>
                <a:ea typeface="Ubuntu"/>
                <a:cs typeface="Ubuntu"/>
                <a:sym typeface="Ubuntu"/>
              </a:rPr>
              <a:t>Creative Commons, czyli PEWNE prawa zastrzeżone</a:t>
            </a:r>
            <a:endParaRPr b="0" i="0" sz="30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8"/>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cxnSp>
        <p:nvCxnSpPr>
          <p:cNvPr id="435" name="Google Shape;435;p68"/>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36" name="Google Shape;436;p68"/>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Trebuchet MS"/>
              <a:buNone/>
            </a:pPr>
            <a:r>
              <a:rPr b="1" i="0" lang="en-GB" sz="3000" u="none" cap="none" strike="noStrike">
                <a:solidFill>
                  <a:srgbClr val="000000"/>
                </a:solidFill>
                <a:latin typeface="Ubuntu"/>
                <a:ea typeface="Ubuntu"/>
                <a:cs typeface="Ubuntu"/>
                <a:sym typeface="Ubuntu"/>
              </a:rPr>
              <a:t>Zakres korzystania z utworu na licencji CC</a:t>
            </a:r>
            <a:r>
              <a:rPr b="1" i="0" lang="en-GB" sz="3700" u="none" cap="none" strike="noStrike">
                <a:solidFill>
                  <a:srgbClr val="000000"/>
                </a:solidFill>
                <a:latin typeface="Ubuntu"/>
                <a:ea typeface="Ubuntu"/>
                <a:cs typeface="Ubuntu"/>
                <a:sym typeface="Ubuntu"/>
              </a:rPr>
              <a:t> </a:t>
            </a:r>
            <a:endParaRPr b="0" i="0" sz="1200" u="none" cap="none" strike="noStrike">
              <a:solidFill>
                <a:srgbClr val="000000"/>
              </a:solidFill>
              <a:latin typeface="Ubuntu"/>
              <a:ea typeface="Ubuntu"/>
              <a:cs typeface="Ubuntu"/>
              <a:sym typeface="Ubuntu"/>
            </a:endParaRPr>
          </a:p>
        </p:txBody>
      </p:sp>
      <p:pic>
        <p:nvPicPr>
          <p:cNvPr descr="http://www.edunews.pl/images/stories/licencje01.jpg" id="437" name="Google Shape;437;p68"/>
          <p:cNvPicPr preferRelativeResize="0"/>
          <p:nvPr/>
        </p:nvPicPr>
        <p:blipFill rotWithShape="1">
          <a:blip r:embed="rId4">
            <a:alphaModFix/>
          </a:blip>
          <a:srcRect b="0" l="0" r="0" t="0"/>
          <a:stretch/>
        </p:blipFill>
        <p:spPr>
          <a:xfrm>
            <a:off x="1162080" y="1953925"/>
            <a:ext cx="6871800" cy="1491600"/>
          </a:xfrm>
          <a:prstGeom prst="rect">
            <a:avLst/>
          </a:prstGeom>
          <a:noFill/>
          <a:ln>
            <a:noFill/>
          </a:ln>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69"/>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cxnSp>
        <p:nvCxnSpPr>
          <p:cNvPr id="443" name="Google Shape;443;p69"/>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44" name="Google Shape;444;p69"/>
          <p:cNvSpPr txBox="1"/>
          <p:nvPr/>
        </p:nvSpPr>
        <p:spPr>
          <a:xfrm>
            <a:off x="407520" y="373719"/>
            <a:ext cx="8136000" cy="8262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rebuchet MS"/>
              <a:buNone/>
            </a:pPr>
            <a:r>
              <a:rPr b="1" i="0" lang="en-GB" sz="3700" u="none" cap="none" strike="noStrike">
                <a:solidFill>
                  <a:srgbClr val="000000"/>
                </a:solidFill>
                <a:latin typeface="Ubuntu"/>
                <a:ea typeface="Ubuntu"/>
                <a:cs typeface="Ubuntu"/>
                <a:sym typeface="Ubuntu"/>
              </a:rPr>
              <a:t>Pewne prawa zastrzeżone, czyli </a:t>
            </a:r>
            <a:endParaRPr b="0" i="0" sz="1200" u="none" cap="none" strike="noStrike">
              <a:solidFill>
                <a:srgbClr val="000000"/>
              </a:solidFill>
              <a:latin typeface="Ubuntu"/>
              <a:ea typeface="Ubuntu"/>
              <a:cs typeface="Ubuntu"/>
              <a:sym typeface="Ubuntu"/>
            </a:endParaRPr>
          </a:p>
        </p:txBody>
      </p:sp>
      <p:pic>
        <p:nvPicPr>
          <p:cNvPr id="445" name="Google Shape;445;p69"/>
          <p:cNvPicPr preferRelativeResize="0"/>
          <p:nvPr/>
        </p:nvPicPr>
        <p:blipFill rotWithShape="1">
          <a:blip r:embed="rId4">
            <a:alphaModFix/>
          </a:blip>
          <a:srcRect b="0" l="0" r="0" t="0"/>
          <a:stretch/>
        </p:blipFill>
        <p:spPr>
          <a:xfrm>
            <a:off x="2863575" y="1641675"/>
            <a:ext cx="3396701" cy="3212575"/>
          </a:xfrm>
          <a:prstGeom prst="rect">
            <a:avLst/>
          </a:prstGeom>
          <a:noFill/>
          <a:ln>
            <a:noFill/>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70"/>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452" name="Google Shape;452;p70"/>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2700"/>
              <a:buFont typeface="Trebuchet MS"/>
              <a:buNone/>
            </a:pPr>
            <a:r>
              <a:rPr b="0" i="0" lang="en-GB" sz="2700" u="none" cap="none" strike="noStrike">
                <a:solidFill>
                  <a:srgbClr val="000000"/>
                </a:solidFill>
                <a:latin typeface="Ubuntu"/>
                <a:ea typeface="Ubuntu"/>
                <a:cs typeface="Ubuntu"/>
                <a:sym typeface="Ubuntu"/>
              </a:rPr>
              <a:t>Uznanie autorstwa 4.0 Międzynarodowa - licencja ta pozwala na kopiowanie, zmienianie, rozprowadzanie, przedstawianie i wykonywanie utworu jedynie pod warunkiem oznaczenia autorstwa. Jest to licencja gwarantująca najszersze swobody licencjobiorcy. creativecommons.org/licenses/by/4.0/pl</a:t>
            </a:r>
            <a:endParaRPr b="0" i="0" sz="1200" u="none" cap="none" strike="noStrike">
              <a:solidFill>
                <a:srgbClr val="000000"/>
              </a:solidFill>
              <a:latin typeface="Ubuntu"/>
              <a:ea typeface="Ubuntu"/>
              <a:cs typeface="Ubuntu"/>
              <a:sym typeface="Ubuntu"/>
            </a:endParaRPr>
          </a:p>
        </p:txBody>
      </p:sp>
      <p:cxnSp>
        <p:nvCxnSpPr>
          <p:cNvPr id="453" name="Google Shape;453;p70"/>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54" name="Google Shape;454;p70"/>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rebuchet MS"/>
              <a:buNone/>
            </a:pPr>
            <a:r>
              <a:rPr b="1" i="0" lang="en-GB" sz="3700" u="none" cap="none" strike="noStrike">
                <a:solidFill>
                  <a:srgbClr val="000000"/>
                </a:solidFill>
                <a:latin typeface="Ubuntu"/>
                <a:ea typeface="Ubuntu"/>
                <a:cs typeface="Ubuntu"/>
                <a:sym typeface="Ubuntu"/>
              </a:rPr>
              <a:t>Licencja CC BY – uznanie autorstwa</a:t>
            </a:r>
            <a:endParaRPr b="0" i="0" sz="12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http://liczysiemiasto.pl/wp-content/uploads/2013/08/CCBY1.png" id="459" name="Google Shape;459;p71"/>
          <p:cNvPicPr preferRelativeResize="0"/>
          <p:nvPr>
            <p:ph idx="1" type="body"/>
          </p:nvPr>
        </p:nvPicPr>
        <p:blipFill rotWithShape="1">
          <a:blip r:embed="rId3">
            <a:alphaModFix/>
          </a:blip>
          <a:srcRect b="0" l="0" r="0" t="0"/>
          <a:stretch/>
        </p:blipFill>
        <p:spPr>
          <a:xfrm>
            <a:off x="436975" y="1712475"/>
            <a:ext cx="8264400" cy="2060700"/>
          </a:xfrm>
          <a:prstGeom prst="rect">
            <a:avLst/>
          </a:prstGeom>
          <a:noFill/>
          <a:ln>
            <a:noFill/>
          </a:ln>
        </p:spPr>
      </p:pic>
      <p:pic>
        <p:nvPicPr>
          <p:cNvPr descr="ogo.jpg" id="460" name="Google Shape;460;p71"/>
          <p:cNvPicPr preferRelativeResize="0"/>
          <p:nvPr/>
        </p:nvPicPr>
        <p:blipFill rotWithShape="1">
          <a:blip r:embed="rId4">
            <a:alphaModFix/>
          </a:blip>
          <a:srcRect b="0" l="0" r="0" t="0"/>
          <a:stretch/>
        </p:blipFill>
        <p:spPr>
          <a:xfrm>
            <a:off x="468000" y="3845204"/>
            <a:ext cx="1788300" cy="1087800"/>
          </a:xfrm>
          <a:prstGeom prst="rect">
            <a:avLst/>
          </a:prstGeom>
          <a:noFill/>
          <a:ln>
            <a:noFill/>
          </a:ln>
        </p:spPr>
      </p:pic>
      <p:pic>
        <p:nvPicPr>
          <p:cNvPr id="461" name="Google Shape;461;p71"/>
          <p:cNvPicPr preferRelativeResize="0"/>
          <p:nvPr/>
        </p:nvPicPr>
        <p:blipFill rotWithShape="1">
          <a:blip r:embed="rId5">
            <a:alphaModFix/>
          </a:blip>
          <a:srcRect b="0" l="0" r="0" t="0"/>
          <a:stretch/>
        </p:blipFill>
        <p:spPr>
          <a:xfrm>
            <a:off x="6418079" y="4033143"/>
            <a:ext cx="1857600" cy="568200"/>
          </a:xfrm>
          <a:prstGeom prst="rect">
            <a:avLst/>
          </a:prstGeom>
          <a:noFill/>
          <a:ln>
            <a:noFill/>
          </a:ln>
        </p:spPr>
      </p:pic>
      <p:pic>
        <p:nvPicPr>
          <p:cNvPr descr="logo_epodrecznik.png" id="462" name="Google Shape;462;p71"/>
          <p:cNvPicPr preferRelativeResize="0"/>
          <p:nvPr/>
        </p:nvPicPr>
        <p:blipFill rotWithShape="1">
          <a:blip r:embed="rId6">
            <a:alphaModFix/>
          </a:blip>
          <a:srcRect b="0" l="0" r="0" t="0"/>
          <a:stretch/>
        </p:blipFill>
        <p:spPr>
          <a:xfrm>
            <a:off x="2760479" y="4062306"/>
            <a:ext cx="3070200" cy="53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5"/>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800"/>
              <a:buFont typeface="Raleway"/>
              <a:buNone/>
            </a:pPr>
            <a:r>
              <a:rPr b="1" i="0" lang="en-GB" sz="4800" u="none" cap="none" strike="noStrike">
                <a:solidFill>
                  <a:schemeClr val="lt1"/>
                </a:solidFill>
                <a:latin typeface="Ubuntu"/>
                <a:ea typeface="Ubuntu"/>
                <a:cs typeface="Ubuntu"/>
                <a:sym typeface="Ubuntu"/>
              </a:rPr>
              <a:t>Wprowadzenie do prawa autorskiego w internecie</a:t>
            </a:r>
            <a:endParaRPr b="1" i="0" sz="4800" u="none" cap="none" strike="noStrike">
              <a:solidFill>
                <a:schemeClr val="lt1"/>
              </a:solidFill>
              <a:latin typeface="Ubuntu"/>
              <a:ea typeface="Ubuntu"/>
              <a:cs typeface="Ubuntu"/>
              <a:sym typeface="Ubuntu"/>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72"/>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468" name="Google Shape;468;p72"/>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2400"/>
              <a:buFont typeface="Ubuntu"/>
              <a:buNone/>
            </a:pPr>
            <a:r>
              <a:rPr b="0" i="0" lang="en-GB" sz="2400" u="none" cap="none" strike="noStrike">
                <a:solidFill>
                  <a:srgbClr val="000000"/>
                </a:solidFill>
                <a:latin typeface="Ubuntu"/>
                <a:ea typeface="Ubuntu"/>
                <a:cs typeface="Ubuntu"/>
                <a:sym typeface="Ubuntu"/>
              </a:rPr>
              <a:t>Uznanie autorstwa - Na tych samych warunkach 4.0 Międzynarodowa - Licencja ta pozwala na kopiowanie, zmienianie, rozprowadzanie, przedstawianie i wykonywanie utworu tak długo, jak tylko na utwory będzie udzielana taka sama licencja. Jest to licencja używana przez Wikipedię i jej siostrzane projekty. creativecommons.org/licenses/by-sa/4.0/pl</a:t>
            </a:r>
            <a:endParaRPr b="0" i="0" sz="2400" u="none" cap="none" strike="noStrike">
              <a:solidFill>
                <a:srgbClr val="000000"/>
              </a:solidFill>
              <a:latin typeface="Ubuntu"/>
              <a:ea typeface="Ubuntu"/>
              <a:cs typeface="Ubuntu"/>
              <a:sym typeface="Ubuntu"/>
            </a:endParaRPr>
          </a:p>
        </p:txBody>
      </p:sp>
      <p:cxnSp>
        <p:nvCxnSpPr>
          <p:cNvPr id="469" name="Google Shape;469;p72"/>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70" name="Google Shape;470;p72"/>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Trebuchet MS"/>
              <a:buNone/>
            </a:pPr>
            <a:r>
              <a:rPr b="1" i="0" lang="en-GB" sz="3000" u="none" cap="none" strike="noStrike">
                <a:solidFill>
                  <a:srgbClr val="000000"/>
                </a:solidFill>
                <a:latin typeface="Ubuntu"/>
                <a:ea typeface="Ubuntu"/>
                <a:cs typeface="Ubuntu"/>
                <a:sym typeface="Ubuntu"/>
              </a:rPr>
              <a:t>Licencja CC BY-SA – uznanie autorstwa na tych samych warunkach</a:t>
            </a:r>
            <a:endParaRPr b="0" i="0" sz="30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http://sknp.umcs.pl/wp-content/CCBYSA.png" id="475" name="Google Shape;475;p73"/>
          <p:cNvPicPr preferRelativeResize="0"/>
          <p:nvPr>
            <p:ph idx="1" type="body"/>
          </p:nvPr>
        </p:nvPicPr>
        <p:blipFill rotWithShape="1">
          <a:blip r:embed="rId3">
            <a:alphaModFix/>
          </a:blip>
          <a:srcRect b="0" l="0" r="0" t="0"/>
          <a:stretch/>
        </p:blipFill>
        <p:spPr>
          <a:xfrm>
            <a:off x="547950" y="1770500"/>
            <a:ext cx="8048100" cy="1845900"/>
          </a:xfrm>
          <a:prstGeom prst="rect">
            <a:avLst/>
          </a:prstGeom>
          <a:noFill/>
          <a:ln>
            <a:noFill/>
          </a:ln>
        </p:spPr>
      </p:pic>
      <p:pic>
        <p:nvPicPr>
          <p:cNvPr id="476" name="Google Shape;476;p73"/>
          <p:cNvPicPr preferRelativeResize="0"/>
          <p:nvPr/>
        </p:nvPicPr>
        <p:blipFill rotWithShape="1">
          <a:blip r:embed="rId4">
            <a:alphaModFix/>
          </a:blip>
          <a:srcRect b="0" l="0" r="0" t="0"/>
          <a:stretch/>
        </p:blipFill>
        <p:spPr>
          <a:xfrm>
            <a:off x="718560" y="3894889"/>
            <a:ext cx="1333500" cy="10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74"/>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483" name="Google Shape;483;p74"/>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463550" lvl="0" marL="469900" marR="0" rtl="0" algn="l">
              <a:lnSpc>
                <a:spcPct val="150000"/>
              </a:lnSpc>
              <a:spcBef>
                <a:spcPts val="0"/>
              </a:spcBef>
              <a:spcAft>
                <a:spcPts val="0"/>
              </a:spcAft>
              <a:buClr>
                <a:srgbClr val="000000"/>
              </a:buClr>
              <a:buSzPts val="3300"/>
              <a:buFont typeface="Ubuntu"/>
              <a:buChar char="•"/>
            </a:pPr>
            <a:r>
              <a:rPr b="0" i="0" lang="en-GB" sz="3300" u="none" cap="none" strike="noStrike">
                <a:solidFill>
                  <a:srgbClr val="000000"/>
                </a:solidFill>
                <a:latin typeface="Ubuntu"/>
                <a:ea typeface="Ubuntu"/>
                <a:cs typeface="Ubuntu"/>
                <a:sym typeface="Ubuntu"/>
              </a:rPr>
              <a:t>kod XHTML</a:t>
            </a:r>
            <a:endParaRPr b="0" i="0" sz="1200" u="none" cap="none" strike="noStrike">
              <a:solidFill>
                <a:srgbClr val="000000"/>
              </a:solidFill>
              <a:latin typeface="Ubuntu"/>
              <a:ea typeface="Ubuntu"/>
              <a:cs typeface="Ubuntu"/>
              <a:sym typeface="Ubuntu"/>
            </a:endParaRPr>
          </a:p>
          <a:p>
            <a:pPr indent="-463550" lvl="0" marL="469900" marR="0" rtl="0" algn="l">
              <a:lnSpc>
                <a:spcPct val="150000"/>
              </a:lnSpc>
              <a:spcBef>
                <a:spcPts val="0"/>
              </a:spcBef>
              <a:spcAft>
                <a:spcPts val="0"/>
              </a:spcAft>
              <a:buClr>
                <a:srgbClr val="000000"/>
              </a:buClr>
              <a:buSzPts val="3300"/>
              <a:buFont typeface="Ubuntu"/>
              <a:buChar char="•"/>
            </a:pPr>
            <a:r>
              <a:rPr b="0" i="0" lang="en-GB" sz="3300" u="none" cap="none" strike="noStrike">
                <a:solidFill>
                  <a:srgbClr val="000000"/>
                </a:solidFill>
                <a:latin typeface="Ubuntu"/>
                <a:ea typeface="Ubuntu"/>
                <a:cs typeface="Ubuntu"/>
                <a:sym typeface="Ubuntu"/>
              </a:rPr>
              <a:t>przystępne podsumowanie</a:t>
            </a:r>
            <a:endParaRPr b="0" i="0" sz="1200" u="none" cap="none" strike="noStrike">
              <a:solidFill>
                <a:srgbClr val="000000"/>
              </a:solidFill>
              <a:latin typeface="Ubuntu"/>
              <a:ea typeface="Ubuntu"/>
              <a:cs typeface="Ubuntu"/>
              <a:sym typeface="Ubuntu"/>
            </a:endParaRPr>
          </a:p>
          <a:p>
            <a:pPr indent="-463550" lvl="0" marL="469900" marR="0" rtl="0" algn="l">
              <a:lnSpc>
                <a:spcPct val="150000"/>
              </a:lnSpc>
              <a:spcBef>
                <a:spcPts val="0"/>
              </a:spcBef>
              <a:spcAft>
                <a:spcPts val="0"/>
              </a:spcAft>
              <a:buClr>
                <a:srgbClr val="000000"/>
              </a:buClr>
              <a:buSzPts val="3300"/>
              <a:buFont typeface="Ubuntu"/>
              <a:buChar char="•"/>
            </a:pPr>
            <a:r>
              <a:rPr b="0" i="0" lang="en-GB" sz="3300" u="none" cap="none" strike="noStrike">
                <a:solidFill>
                  <a:srgbClr val="000000"/>
                </a:solidFill>
                <a:latin typeface="Ubuntu"/>
                <a:ea typeface="Ubuntu"/>
                <a:cs typeface="Ubuntu"/>
                <a:sym typeface="Ubuntu"/>
              </a:rPr>
              <a:t>tekst prawny</a:t>
            </a:r>
            <a:endParaRPr b="0" i="0" sz="1200" u="none" cap="none" strike="noStrike">
              <a:solidFill>
                <a:srgbClr val="000000"/>
              </a:solidFill>
              <a:latin typeface="Ubuntu"/>
              <a:ea typeface="Ubuntu"/>
              <a:cs typeface="Ubuntu"/>
              <a:sym typeface="Ubuntu"/>
            </a:endParaRPr>
          </a:p>
        </p:txBody>
      </p:sp>
      <p:cxnSp>
        <p:nvCxnSpPr>
          <p:cNvPr id="484" name="Google Shape;484;p74"/>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485" name="Google Shape;485;p74"/>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Creative Commons udostępnia licencje w trzech “warstwach”:</a:t>
            </a:r>
            <a:endParaRPr b="0" i="0" sz="3000" u="none" cap="none" strike="noStrike">
              <a:solidFill>
                <a:srgbClr val="000000"/>
              </a:solidFill>
              <a:latin typeface="Ubuntu"/>
              <a:ea typeface="Ubuntu"/>
              <a:cs typeface="Ubuntu"/>
              <a:sym typeface="Ubuntu"/>
            </a:endParaRPr>
          </a:p>
        </p:txBody>
      </p:sp>
      <p:pic>
        <p:nvPicPr>
          <p:cNvPr id="486" name="Google Shape;486;p74"/>
          <p:cNvPicPr preferRelativeResize="0"/>
          <p:nvPr/>
        </p:nvPicPr>
        <p:blipFill rotWithShape="1">
          <a:blip r:embed="rId4">
            <a:alphaModFix/>
          </a:blip>
          <a:srcRect b="0" l="0" r="0" t="0"/>
          <a:stretch/>
        </p:blipFill>
        <p:spPr>
          <a:xfrm>
            <a:off x="5158080" y="2894704"/>
            <a:ext cx="2221800" cy="2158200"/>
          </a:xfrm>
          <a:prstGeom prst="rect">
            <a:avLst/>
          </a:prstGeom>
          <a:noFill/>
          <a:ln>
            <a:noFill/>
          </a:ln>
        </p:spPr>
      </p:pic>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75"/>
          <p:cNvPicPr preferRelativeResize="0"/>
          <p:nvPr/>
        </p:nvPicPr>
        <p:blipFill rotWithShape="1">
          <a:blip r:embed="rId3">
            <a:alphaModFix/>
          </a:blip>
          <a:srcRect b="0" l="0" r="0" t="0"/>
          <a:stretch/>
        </p:blipFill>
        <p:spPr>
          <a:xfrm>
            <a:off x="1080000" y="367239"/>
            <a:ext cx="4776300" cy="4776300"/>
          </a:xfrm>
          <a:prstGeom prst="rect">
            <a:avLst/>
          </a:prstGeom>
          <a:noFill/>
          <a:ln>
            <a:noFill/>
          </a:ln>
        </p:spPr>
      </p:pic>
      <p:sp>
        <p:nvSpPr>
          <p:cNvPr id="492" name="Google Shape;492;p75"/>
          <p:cNvSpPr txBox="1"/>
          <p:nvPr/>
        </p:nvSpPr>
        <p:spPr>
          <a:xfrm>
            <a:off x="5257175" y="1072750"/>
            <a:ext cx="3772500" cy="82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https://creativecommons.org/choose/?lang=pl</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6"/>
          <p:cNvSpPr txBox="1"/>
          <p:nvPr/>
        </p:nvSpPr>
        <p:spPr>
          <a:xfrm>
            <a:off x="1059840" y="540057"/>
            <a:ext cx="7041600" cy="1097400"/>
          </a:xfrm>
          <a:prstGeom prst="rect">
            <a:avLst/>
          </a:prstGeom>
          <a:noFill/>
          <a:ln>
            <a:noFill/>
          </a:ln>
        </p:spPr>
        <p:txBody>
          <a:bodyPr anchorCtr="0" anchor="t" bIns="41250" lIns="82475" spcFirstLastPara="1" rIns="82475" wrap="square" tIns="41250">
            <a:noAutofit/>
          </a:bodyPr>
          <a:lstStyle/>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O ile nie jest to stwierdzone inaczej, prawa do materiałów na stronie</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posiada Koalicja Otwartej Edukacji, a treści są dostępne na licencji</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Creative Commons Uznanie autorstwa 2.5 Polska. Pewne prawa</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zastrzeżone na rzecz Koalicji oraz autorów poszczególnych treści.</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rgbClr val="000000"/>
              </a:solidFill>
              <a:latin typeface="Ubuntu"/>
              <a:ea typeface="Ubuntu"/>
              <a:cs typeface="Ubuntu"/>
              <a:sym typeface="Ubuntu"/>
            </a:endParaRPr>
          </a:p>
        </p:txBody>
      </p:sp>
      <p:sp>
        <p:nvSpPr>
          <p:cNvPr id="498" name="Google Shape;498;p76"/>
          <p:cNvSpPr txBox="1"/>
          <p:nvPr/>
        </p:nvSpPr>
        <p:spPr>
          <a:xfrm>
            <a:off x="1080000" y="2581471"/>
            <a:ext cx="7380000" cy="1713000"/>
          </a:xfrm>
          <a:prstGeom prst="rect">
            <a:avLst/>
          </a:prstGeom>
          <a:noFill/>
          <a:ln>
            <a:noFill/>
          </a:ln>
        </p:spPr>
        <p:txBody>
          <a:bodyPr anchorCtr="0" anchor="t" bIns="41250" lIns="82475" spcFirstLastPara="1" rIns="82475" wrap="square" tIns="41250">
            <a:noAutofit/>
          </a:bodyPr>
          <a:lstStyle/>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Przewodnik jest dostępny na licencji Creative Commons Uznanie</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Ubuntu"/>
              <a:buNone/>
            </a:pPr>
            <a:r>
              <a:rPr b="0" i="1" lang="en-GB" sz="1500" u="none" cap="none" strike="noStrike">
                <a:solidFill>
                  <a:srgbClr val="000000"/>
                </a:solidFill>
                <a:latin typeface="Ubuntu"/>
                <a:ea typeface="Ubuntu"/>
                <a:cs typeface="Ubuntu"/>
                <a:sym typeface="Ubuntu"/>
              </a:rPr>
              <a:t>autorstwa 3.0 Polska. Pewne prawa zastrzeżone na rzecz autorów oraz ICM UW. Zezwala się na dowolne wykorzystanie treści - pod warunkiem zachowania niniejszej informacji licencyjnej i wskazania autor―w oraz ICM UW jako właścicieli praw do tekstu. Treść licencji jest dostępna na stronie: http://creativecommons.org/licenses/by/3.0/pl/.</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rgbClr val="000000"/>
              </a:solidFill>
              <a:latin typeface="Ubuntu"/>
              <a:ea typeface="Ubuntu"/>
              <a:cs typeface="Ubuntu"/>
              <a:sym typeface="Ubuntu"/>
            </a:endParaRPr>
          </a:p>
        </p:txBody>
      </p:sp>
      <p:pic>
        <p:nvPicPr>
          <p:cNvPr id="499" name="Google Shape;499;p76"/>
          <p:cNvPicPr preferRelativeResize="0"/>
          <p:nvPr/>
        </p:nvPicPr>
        <p:blipFill rotWithShape="1">
          <a:blip r:embed="rId3">
            <a:alphaModFix/>
          </a:blip>
          <a:srcRect b="0" l="0" r="0" t="0"/>
          <a:stretch/>
        </p:blipFill>
        <p:spPr>
          <a:xfrm>
            <a:off x="1122375" y="1755175"/>
            <a:ext cx="7646100" cy="393000"/>
          </a:xfrm>
          <a:prstGeom prst="rect">
            <a:avLst/>
          </a:prstGeom>
          <a:noFill/>
          <a:ln>
            <a:noFill/>
          </a:ln>
        </p:spPr>
      </p:pic>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7"/>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800"/>
              <a:buFont typeface="Raleway"/>
              <a:buNone/>
            </a:pPr>
            <a:r>
              <a:rPr b="1" i="0" lang="en-GB" sz="4800" u="none" cap="none" strike="noStrike">
                <a:solidFill>
                  <a:schemeClr val="lt1"/>
                </a:solidFill>
                <a:latin typeface="Raleway"/>
                <a:ea typeface="Raleway"/>
                <a:cs typeface="Raleway"/>
                <a:sym typeface="Raleway"/>
              </a:rPr>
              <a:t>Otwarte zasoby edukacyjne</a:t>
            </a:r>
            <a:endParaRPr b="1" i="0" sz="4800" u="none" cap="none" strike="noStrike">
              <a:solidFill>
                <a:schemeClr val="lt1"/>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78"/>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510" name="Google Shape;510;p78"/>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457200" lvl="0" marL="469900" marR="0" rtl="0" algn="l">
              <a:lnSpc>
                <a:spcPct val="15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Dozwolony użytek działa w szkole, dla określonych uczniów itp.</a:t>
            </a:r>
            <a:endParaRPr b="0" i="0" sz="1800" u="none" cap="none" strike="noStrike">
              <a:solidFill>
                <a:schemeClr val="dk1"/>
              </a:solidFill>
              <a:latin typeface="Ubuntu"/>
              <a:ea typeface="Ubuntu"/>
              <a:cs typeface="Ubuntu"/>
              <a:sym typeface="Ubuntu"/>
            </a:endParaRPr>
          </a:p>
          <a:p>
            <a:pPr indent="-457200" lvl="0" marL="469900" marR="0" rtl="0" algn="l">
              <a:lnSpc>
                <a:spcPct val="15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Dozwolony użytek nie działa w internecie (przykład Czesława Miłosza)</a:t>
            </a:r>
            <a:endParaRPr b="0" i="0" sz="1800" u="none" cap="none" strike="noStrike">
              <a:solidFill>
                <a:schemeClr val="dk1"/>
              </a:solidFill>
              <a:latin typeface="Ubuntu"/>
              <a:ea typeface="Ubuntu"/>
              <a:cs typeface="Ubuntu"/>
              <a:sym typeface="Ubuntu"/>
            </a:endParaRPr>
          </a:p>
          <a:p>
            <a:pPr indent="-457200" lvl="0" marL="469900" marR="0" rtl="0" algn="l">
              <a:lnSpc>
                <a:spcPct val="150000"/>
              </a:lnSpc>
              <a:spcBef>
                <a:spcPts val="0"/>
              </a:spcBef>
              <a:spcAft>
                <a:spcPts val="0"/>
              </a:spcAft>
              <a:buClr>
                <a:srgbClr val="000000"/>
              </a:buClr>
              <a:buSzPts val="1800"/>
              <a:buFont typeface="Ubuntu"/>
              <a:buChar char="•"/>
            </a:pPr>
            <a:r>
              <a:rPr b="0" i="0" lang="en-GB" sz="1800" u="none" cap="none" strike="noStrike">
                <a:solidFill>
                  <a:srgbClr val="000000"/>
                </a:solidFill>
                <a:latin typeface="Ubuntu"/>
                <a:ea typeface="Ubuntu"/>
                <a:cs typeface="Ubuntu"/>
                <a:sym typeface="Ubuntu"/>
              </a:rPr>
              <a:t>Cytat nie zawsze wystarcza (sporo obwarowań)</a:t>
            </a:r>
            <a:endParaRPr b="0" i="0" sz="1800" u="none" cap="none" strike="noStrike">
              <a:solidFill>
                <a:srgbClr val="000000"/>
              </a:solidFill>
              <a:latin typeface="Ubuntu"/>
              <a:ea typeface="Ubuntu"/>
              <a:cs typeface="Ubuntu"/>
              <a:sym typeface="Ubuntu"/>
            </a:endParaRPr>
          </a:p>
          <a:p>
            <a:pPr indent="-457200" lvl="0" marL="469900" marR="0" rtl="0" algn="l">
              <a:lnSpc>
                <a:spcPct val="150000"/>
              </a:lnSpc>
              <a:spcBef>
                <a:spcPts val="0"/>
              </a:spcBef>
              <a:spcAft>
                <a:spcPts val="0"/>
              </a:spcAft>
              <a:buClr>
                <a:srgbClr val="000000"/>
              </a:buClr>
              <a:buSzPts val="1800"/>
              <a:buFont typeface="Ubuntu"/>
              <a:buChar char="•"/>
            </a:pPr>
            <a:r>
              <a:rPr b="0" i="0" lang="en-GB" sz="1800" u="none" cap="none" strike="noStrike">
                <a:solidFill>
                  <a:srgbClr val="000000"/>
                </a:solidFill>
                <a:latin typeface="Ubuntu"/>
                <a:ea typeface="Ubuntu"/>
                <a:cs typeface="Ubuntu"/>
                <a:sym typeface="Ubuntu"/>
              </a:rPr>
              <a:t>Autorzy OZE dbają o dobro wspólne i ekonomię, wspomagają “ekologię obiegów treści”</a:t>
            </a:r>
            <a:endParaRPr b="0" i="0" sz="1800" u="none" cap="none" strike="noStrike">
              <a:solidFill>
                <a:srgbClr val="000000"/>
              </a:solidFill>
              <a:latin typeface="Ubuntu"/>
              <a:ea typeface="Ubuntu"/>
              <a:cs typeface="Ubuntu"/>
              <a:sym typeface="Ubuntu"/>
            </a:endParaRPr>
          </a:p>
          <a:p>
            <a:pPr indent="-457200" lvl="0" marL="469900" marR="0" rtl="0" algn="l">
              <a:lnSpc>
                <a:spcPct val="150000"/>
              </a:lnSpc>
              <a:spcBef>
                <a:spcPts val="0"/>
              </a:spcBef>
              <a:spcAft>
                <a:spcPts val="0"/>
              </a:spcAft>
              <a:buClr>
                <a:srgbClr val="000000"/>
              </a:buClr>
              <a:buSzPts val="1800"/>
              <a:buFont typeface="Ubuntu"/>
              <a:buChar char="•"/>
            </a:pPr>
            <a:r>
              <a:rPr b="0" i="0" lang="en-GB" sz="1800" u="none" cap="none" strike="noStrike">
                <a:solidFill>
                  <a:srgbClr val="000000"/>
                </a:solidFill>
                <a:latin typeface="Ubuntu"/>
                <a:ea typeface="Ubuntu"/>
                <a:cs typeface="Ubuntu"/>
                <a:sym typeface="Ubuntu"/>
              </a:rPr>
              <a:t>Wspiera kulturę uczestnictwa</a:t>
            </a:r>
            <a:endParaRPr b="0" i="0" sz="1800" u="none" cap="none" strike="noStrike">
              <a:solidFill>
                <a:srgbClr val="000000"/>
              </a:solidFill>
              <a:latin typeface="Ubuntu"/>
              <a:ea typeface="Ubuntu"/>
              <a:cs typeface="Ubuntu"/>
              <a:sym typeface="Ubuntu"/>
            </a:endParaRPr>
          </a:p>
        </p:txBody>
      </p:sp>
      <p:cxnSp>
        <p:nvCxnSpPr>
          <p:cNvPr id="511" name="Google Shape;511;p78"/>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512" name="Google Shape;512;p78"/>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Dlaczego/Czy OZE to najlepsze rozwiązanie w edukacji? </a:t>
            </a:r>
            <a:endParaRPr b="0" i="0" sz="30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79"/>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518" name="Google Shape;518;p79"/>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457200" lvl="0" marL="469900" marR="0" rtl="0" algn="l">
              <a:lnSpc>
                <a:spcPct val="20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Wszystko czego jestem autorem i mam do tego prawa majątkowe</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Wszystko co jest w domenie publicznej</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Wszystko co jest na odpowiedniej wolnej licencji (np. Creative Commons)</a:t>
            </a:r>
            <a:endParaRPr b="0" i="0" sz="1800" u="none" cap="none" strike="noStrike">
              <a:solidFill>
                <a:schemeClr val="dk1"/>
              </a:solidFill>
              <a:latin typeface="Ubuntu"/>
              <a:ea typeface="Ubuntu"/>
              <a:cs typeface="Ubuntu"/>
              <a:sym typeface="Ubuntu"/>
            </a:endParaRPr>
          </a:p>
        </p:txBody>
      </p:sp>
      <p:cxnSp>
        <p:nvCxnSpPr>
          <p:cNvPr id="519" name="Google Shape;519;p79"/>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520" name="Google Shape;520;p79"/>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Co mogę wykorzystać do robienia OZE</a:t>
            </a:r>
            <a:endParaRPr b="0" i="0" sz="30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80"/>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526" name="Google Shape;526;p80"/>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Wykorzystać</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Poprawić</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Zremiksować</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Rozpowszechnić</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https://creativecommons.pl/wp-content/uploads/2015/03/OERweek_poster_pl.pdf</a:t>
            </a:r>
            <a:endParaRPr b="0" i="0" sz="1800" u="none" cap="none" strike="noStrike">
              <a:solidFill>
                <a:schemeClr val="dk1"/>
              </a:solidFill>
              <a:latin typeface="Ubuntu"/>
              <a:ea typeface="Ubuntu"/>
              <a:cs typeface="Ubuntu"/>
              <a:sym typeface="Ubuntu"/>
            </a:endParaRPr>
          </a:p>
        </p:txBody>
      </p:sp>
      <p:cxnSp>
        <p:nvCxnSpPr>
          <p:cNvPr id="527" name="Google Shape;527;p80"/>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528" name="Google Shape;528;p80"/>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Co można zrobić z OZE?</a:t>
            </a:r>
            <a:endParaRPr b="0" i="0" sz="3000" u="none" cap="none" strike="noStrike">
              <a:solidFill>
                <a:srgbClr val="000000"/>
              </a:solidFill>
              <a:latin typeface="Ubuntu"/>
              <a:ea typeface="Ubuntu"/>
              <a:cs typeface="Ubuntu"/>
              <a:sym typeface="Ubuntu"/>
            </a:endParaRPr>
          </a:p>
        </p:txBody>
      </p:sp>
      <p:pic>
        <p:nvPicPr>
          <p:cNvPr id="529" name="Google Shape;529;p80"/>
          <p:cNvPicPr preferRelativeResize="0"/>
          <p:nvPr/>
        </p:nvPicPr>
        <p:blipFill rotWithShape="1">
          <a:blip r:embed="rId4">
            <a:alphaModFix/>
          </a:blip>
          <a:srcRect b="0" l="0" r="0" t="0"/>
          <a:stretch/>
        </p:blipFill>
        <p:spPr>
          <a:xfrm>
            <a:off x="4362038" y="1086913"/>
            <a:ext cx="4181475" cy="2714625"/>
          </a:xfrm>
          <a:prstGeom prst="rect">
            <a:avLst/>
          </a:prstGeom>
          <a:noFill/>
          <a:ln>
            <a:noFill/>
          </a:ln>
        </p:spPr>
      </p:pic>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3" name="Shape 533"/>
        <p:cNvGrpSpPr/>
        <p:nvPr/>
      </p:nvGrpSpPr>
      <p:grpSpPr>
        <a:xfrm>
          <a:off x="0" y="0"/>
          <a:ext cx="0" cy="0"/>
          <a:chOff x="0" y="0"/>
          <a:chExt cx="0" cy="0"/>
        </a:xfrm>
      </p:grpSpPr>
      <p:sp>
        <p:nvSpPr>
          <p:cNvPr id="534" name="Google Shape;534;p81"/>
          <p:cNvSpPr txBox="1"/>
          <p:nvPr>
            <p:ph type="title"/>
          </p:nvPr>
        </p:nvSpPr>
        <p:spPr>
          <a:xfrm>
            <a:off x="406425" y="1806825"/>
            <a:ext cx="8296800" cy="15252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SzPts val="4800"/>
              <a:buNone/>
            </a:pPr>
            <a:r>
              <a:t/>
            </a:r>
            <a:endParaRPr sz="3600">
              <a:solidFill>
                <a:schemeClr val="dk2"/>
              </a:solidFill>
              <a:latin typeface="Roboto"/>
              <a:ea typeface="Roboto"/>
              <a:cs typeface="Roboto"/>
              <a:sym typeface="Roboto"/>
            </a:endParaRPr>
          </a:p>
          <a:p>
            <a:pPr indent="0" lvl="0" marL="0" rtl="0" algn="just">
              <a:lnSpc>
                <a:spcPct val="115000"/>
              </a:lnSpc>
              <a:spcBef>
                <a:spcPts val="0"/>
              </a:spcBef>
              <a:spcAft>
                <a:spcPts val="0"/>
              </a:spcAft>
              <a:buSzPts val="4800"/>
              <a:buNone/>
            </a:pPr>
            <a:r>
              <a:rPr lang="en-GB" sz="3600">
                <a:solidFill>
                  <a:schemeClr val="dk2"/>
                </a:solidFill>
                <a:latin typeface="Roboto"/>
                <a:ea typeface="Roboto"/>
                <a:cs typeface="Roboto"/>
                <a:sym typeface="Roboto"/>
              </a:rPr>
              <a:t>Otwartość</a:t>
            </a:r>
            <a:r>
              <a:rPr b="0" lang="en-GB" sz="3000">
                <a:solidFill>
                  <a:schemeClr val="dk2"/>
                </a:solidFill>
                <a:latin typeface="Roboto"/>
                <a:ea typeface="Roboto"/>
                <a:cs typeface="Roboto"/>
                <a:sym typeface="Roboto"/>
              </a:rPr>
              <a:t> to dbanie o to, co wspólne. </a:t>
            </a:r>
            <a:endParaRPr b="0" sz="3000">
              <a:solidFill>
                <a:schemeClr val="dk2"/>
              </a:solidFill>
              <a:latin typeface="Roboto"/>
              <a:ea typeface="Roboto"/>
              <a:cs typeface="Roboto"/>
              <a:sym typeface="Roboto"/>
            </a:endParaRPr>
          </a:p>
          <a:p>
            <a:pPr indent="0" lvl="0" marL="0" rtl="0" algn="just">
              <a:lnSpc>
                <a:spcPct val="115000"/>
              </a:lnSpc>
              <a:spcBef>
                <a:spcPts val="0"/>
              </a:spcBef>
              <a:spcAft>
                <a:spcPts val="0"/>
              </a:spcAft>
              <a:buSzPts val="4800"/>
              <a:buNone/>
            </a:pPr>
            <a:r>
              <a:t/>
            </a:r>
            <a:endParaRPr b="0" sz="3000">
              <a:solidFill>
                <a:schemeClr val="dk2"/>
              </a:solidFill>
              <a:latin typeface="Roboto"/>
              <a:ea typeface="Roboto"/>
              <a:cs typeface="Roboto"/>
              <a:sym typeface="Roboto"/>
            </a:endParaRPr>
          </a:p>
          <a:p>
            <a:pPr indent="0" lvl="0" marL="0" rtl="0" algn="just">
              <a:lnSpc>
                <a:spcPct val="115000"/>
              </a:lnSpc>
              <a:spcBef>
                <a:spcPts val="0"/>
              </a:spcBef>
              <a:spcAft>
                <a:spcPts val="0"/>
              </a:spcAft>
              <a:buClr>
                <a:schemeClr val="dk2"/>
              </a:buClr>
              <a:buSzPts val="1100"/>
              <a:buFont typeface="Arial"/>
              <a:buNone/>
            </a:pPr>
            <a:r>
              <a:rPr b="0" lang="en-GB" sz="3000">
                <a:solidFill>
                  <a:schemeClr val="dk2"/>
                </a:solidFill>
                <a:latin typeface="Roboto"/>
                <a:ea typeface="Roboto"/>
                <a:cs typeface="Roboto"/>
                <a:sym typeface="Roboto"/>
              </a:rPr>
              <a:t>To gotowość do </a:t>
            </a:r>
            <a:r>
              <a:rPr lang="en-GB" sz="3000">
                <a:solidFill>
                  <a:srgbClr val="FF9900"/>
                </a:solidFill>
                <a:latin typeface="Roboto"/>
                <a:ea typeface="Roboto"/>
                <a:cs typeface="Roboto"/>
                <a:sym typeface="Roboto"/>
              </a:rPr>
              <a:t>współpracy, dzielenia się wiedzą i umiejętnościami</a:t>
            </a:r>
            <a:r>
              <a:rPr b="0" lang="en-GB" sz="3000">
                <a:solidFill>
                  <a:schemeClr val="dk2"/>
                </a:solidFill>
                <a:latin typeface="Roboto"/>
                <a:ea typeface="Roboto"/>
                <a:cs typeface="Roboto"/>
                <a:sym typeface="Roboto"/>
              </a:rPr>
              <a:t>. To zdolność patrzenia na to, co nowe, z perspektywy dobra wspólnego. To także troska o prawa i potrzeby użytkowników.</a:t>
            </a:r>
            <a:endParaRPr b="0" sz="3000">
              <a:solidFill>
                <a:schemeClr val="dk2"/>
              </a:solidFill>
              <a:latin typeface="Roboto"/>
              <a:ea typeface="Roboto"/>
              <a:cs typeface="Roboto"/>
              <a:sym typeface="Roboto"/>
            </a:endParaRPr>
          </a:p>
          <a:p>
            <a:pPr indent="0" lvl="0" marL="0" rtl="0" algn="just">
              <a:lnSpc>
                <a:spcPct val="115000"/>
              </a:lnSpc>
              <a:spcBef>
                <a:spcPts val="0"/>
              </a:spcBef>
              <a:spcAft>
                <a:spcPts val="0"/>
              </a:spcAft>
              <a:buClr>
                <a:schemeClr val="dk2"/>
              </a:buClr>
              <a:buSzPts val="1100"/>
              <a:buFont typeface="Arial"/>
              <a:buNone/>
            </a:pPr>
            <a:r>
              <a:t/>
            </a:r>
            <a:endParaRPr b="0" sz="1200">
              <a:solidFill>
                <a:schemeClr val="dk2"/>
              </a:solidFill>
              <a:latin typeface="Roboto"/>
              <a:ea typeface="Roboto"/>
              <a:cs typeface="Roboto"/>
              <a:sym typeface="Roboto"/>
            </a:endParaRPr>
          </a:p>
          <a:p>
            <a:pPr indent="0" lvl="0" marL="0" rtl="0" algn="ctr">
              <a:lnSpc>
                <a:spcPct val="100000"/>
              </a:lnSpc>
              <a:spcBef>
                <a:spcPts val="0"/>
              </a:spcBef>
              <a:spcAft>
                <a:spcPts val="0"/>
              </a:spcAft>
              <a:buSzPts val="4800"/>
              <a:buNone/>
            </a:pPr>
            <a:r>
              <a:t/>
            </a:r>
            <a:endParaRPr u="sng">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pic>
        <p:nvPicPr>
          <p:cNvPr id="239" name="Google Shape;239;p46"/>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240" name="Google Shape;240;p46"/>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Ubuntu"/>
                <a:ea typeface="Ubuntu"/>
                <a:cs typeface="Ubuntu"/>
                <a:sym typeface="Ubuntu"/>
              </a:rPr>
              <a:t>Prawo autorskie (ang. copyright, symbol: © ) – pojęcie prawnicze oznaczające</a:t>
            </a:r>
            <a:r>
              <a:rPr b="1" i="0" lang="en-GB" sz="2400" u="none" cap="none" strike="noStrike">
                <a:solidFill>
                  <a:srgbClr val="000000"/>
                </a:solidFill>
                <a:latin typeface="Ubuntu"/>
                <a:ea typeface="Ubuntu"/>
                <a:cs typeface="Ubuntu"/>
                <a:sym typeface="Ubuntu"/>
              </a:rPr>
              <a:t> ogół praw przysługujących autorowi utworu</a:t>
            </a:r>
            <a:r>
              <a:rPr b="0" i="0" lang="en-GB" sz="2400" u="none" cap="none" strike="noStrike">
                <a:solidFill>
                  <a:srgbClr val="000000"/>
                </a:solidFill>
                <a:latin typeface="Ubuntu"/>
                <a:ea typeface="Ubuntu"/>
                <a:cs typeface="Ubuntu"/>
                <a:sym typeface="Ubuntu"/>
              </a:rPr>
              <a:t> albo przepisy upoważniające autora do decydowania o użytkowaniu dzieła i czerpaniu z niego korzyści.</a:t>
            </a:r>
            <a:endParaRPr b="0" i="0" sz="2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Ubuntu"/>
                <a:ea typeface="Ubuntu"/>
                <a:cs typeface="Ubuntu"/>
                <a:sym typeface="Ubuntu"/>
              </a:rPr>
              <a:t>W Polsce: Ustawa z dnia 4 lutego 1994 r. o prawie autorskim i prawach pokrewnych (Dz. U. z 2006 r. Nr 90, poz. 631 z późn. zm.)</a:t>
            </a:r>
            <a:endParaRPr b="0" i="0" sz="1200" u="none" cap="none" strike="noStrike">
              <a:solidFill>
                <a:srgbClr val="000000"/>
              </a:solidFill>
              <a:latin typeface="Ubuntu"/>
              <a:ea typeface="Ubuntu"/>
              <a:cs typeface="Ubuntu"/>
              <a:sym typeface="Ubuntu"/>
            </a:endParaRPr>
          </a:p>
          <a:p>
            <a:pPr indent="0" lvl="0" marL="0" marR="0" rtl="0" algn="l">
              <a:lnSpc>
                <a:spcPct val="93000"/>
              </a:lnSpc>
              <a:spcBef>
                <a:spcPts val="120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241" name="Google Shape;241;p46"/>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242" name="Google Shape;242;p46"/>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Ubuntu"/>
                <a:ea typeface="Ubuntu"/>
                <a:cs typeface="Ubuntu"/>
                <a:sym typeface="Ubuntu"/>
              </a:rPr>
              <a:t>Tradycyjny copyright </a:t>
            </a:r>
            <a:endParaRPr b="1" i="0" sz="3700" u="none" cap="none" strike="noStrike">
              <a:solidFill>
                <a:srgbClr val="000000"/>
              </a:solidFill>
              <a:latin typeface="Ubuntu"/>
              <a:ea typeface="Ubuntu"/>
              <a:cs typeface="Ubuntu"/>
              <a:sym typeface="Ubuntu"/>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82"/>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540" name="Google Shape;540;p82"/>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200000"/>
              </a:lnSpc>
              <a:spcBef>
                <a:spcPts val="0"/>
              </a:spcBef>
              <a:spcAft>
                <a:spcPts val="0"/>
              </a:spcAft>
              <a:buClr>
                <a:srgbClr val="000000"/>
              </a:buClr>
              <a:buSzPts val="1800"/>
              <a:buFont typeface="Arial"/>
              <a:buNone/>
            </a:pPr>
            <a:r>
              <a:rPr b="0" i="0" lang="en-GB" sz="1800" u="none" cap="none" strike="noStrike">
                <a:solidFill>
                  <a:schemeClr val="dk1"/>
                </a:solidFill>
                <a:latin typeface="Ubuntu"/>
                <a:ea typeface="Ubuntu"/>
                <a:cs typeface="Ubuntu"/>
                <a:sym typeface="Ubuntu"/>
              </a:rPr>
              <a:t>Aby prawidłowo podpisać materiały źródłowe:</a:t>
            </a:r>
            <a:endParaRPr b="0" i="0" sz="1800" u="none" cap="none" strike="noStrike">
              <a:solidFill>
                <a:schemeClr val="dk1"/>
              </a:solidFill>
              <a:latin typeface="Ubuntu"/>
              <a:ea typeface="Ubuntu"/>
              <a:cs typeface="Ubuntu"/>
              <a:sym typeface="Ubuntu"/>
            </a:endParaRPr>
          </a:p>
          <a:p>
            <a:pPr indent="-342900" lvl="0" marL="4572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Tytuł, autor ze źródłem, licencja</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Aby licencje się nie wykluczały</a:t>
            </a:r>
            <a:endParaRPr b="0" i="0" sz="1800" u="none" cap="none" strike="noStrike">
              <a:solidFill>
                <a:schemeClr val="dk1"/>
              </a:solidFill>
              <a:latin typeface="Ubuntu"/>
              <a:ea typeface="Ubuntu"/>
              <a:cs typeface="Ubuntu"/>
              <a:sym typeface="Ubuntu"/>
            </a:endParaRPr>
          </a:p>
          <a:p>
            <a:pPr indent="-457200" lvl="0" marL="469900" marR="0" rtl="0" algn="l">
              <a:lnSpc>
                <a:spcPct val="200000"/>
              </a:lnSpc>
              <a:spcBef>
                <a:spcPts val="0"/>
              </a:spcBef>
              <a:spcAft>
                <a:spcPts val="0"/>
              </a:spcAft>
              <a:buClr>
                <a:schemeClr val="dk1"/>
              </a:buClr>
              <a:buSzPts val="1800"/>
              <a:buFont typeface="Ubuntu"/>
              <a:buChar char="•"/>
            </a:pPr>
            <a:r>
              <a:rPr b="0" i="0" lang="en-GB" sz="1800" u="none" cap="none" strike="noStrike">
                <a:solidFill>
                  <a:schemeClr val="dk1"/>
                </a:solidFill>
                <a:latin typeface="Ubuntu"/>
                <a:ea typeface="Ubuntu"/>
                <a:cs typeface="Ubuntu"/>
                <a:sym typeface="Ubuntu"/>
              </a:rPr>
              <a:t>Podpisać siebie:)</a:t>
            </a:r>
            <a:endParaRPr b="0" i="0" sz="1800" u="none" cap="none" strike="noStrike">
              <a:solidFill>
                <a:schemeClr val="dk1"/>
              </a:solidFill>
              <a:latin typeface="Ubuntu"/>
              <a:ea typeface="Ubuntu"/>
              <a:cs typeface="Ubuntu"/>
              <a:sym typeface="Ubuntu"/>
            </a:endParaRPr>
          </a:p>
          <a:p>
            <a:pPr indent="0" lvl="0" marL="0" marR="0" rtl="0" algn="l">
              <a:lnSpc>
                <a:spcPct val="200000"/>
              </a:lnSpc>
              <a:spcBef>
                <a:spcPts val="0"/>
              </a:spcBef>
              <a:spcAft>
                <a:spcPts val="0"/>
              </a:spcAft>
              <a:buClr>
                <a:srgbClr val="000000"/>
              </a:buClr>
              <a:buSzPts val="1800"/>
              <a:buFont typeface="Arial"/>
              <a:buNone/>
            </a:pPr>
            <a:r>
              <a:t/>
            </a:r>
            <a:endParaRPr b="0" i="0" sz="1800" u="none" cap="none" strike="noStrike">
              <a:solidFill>
                <a:schemeClr val="dk1"/>
              </a:solidFill>
              <a:latin typeface="Ubuntu"/>
              <a:ea typeface="Ubuntu"/>
              <a:cs typeface="Ubuntu"/>
              <a:sym typeface="Ubuntu"/>
            </a:endParaRPr>
          </a:p>
        </p:txBody>
      </p:sp>
      <p:cxnSp>
        <p:nvCxnSpPr>
          <p:cNvPr id="541" name="Google Shape;541;p82"/>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542" name="Google Shape;542;p82"/>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O czym trzeba pamiętać czerpiąc materiały z internetu?</a:t>
            </a:r>
            <a:endParaRPr b="0" i="0" sz="3000" u="none" cap="none" strike="noStrike">
              <a:solidFill>
                <a:srgbClr val="000000"/>
              </a:solidFill>
              <a:latin typeface="Ubuntu"/>
              <a:ea typeface="Ubuntu"/>
              <a:cs typeface="Ubuntu"/>
              <a:sym typeface="Ubuntu"/>
            </a:endParaRPr>
          </a:p>
        </p:txBody>
      </p:sp>
      <p:pic>
        <p:nvPicPr>
          <p:cNvPr id="543" name="Google Shape;543;p82"/>
          <p:cNvPicPr preferRelativeResize="0"/>
          <p:nvPr/>
        </p:nvPicPr>
        <p:blipFill rotWithShape="1">
          <a:blip r:embed="rId4">
            <a:alphaModFix/>
          </a:blip>
          <a:srcRect b="0" l="0" r="0" t="0"/>
          <a:stretch/>
        </p:blipFill>
        <p:spPr>
          <a:xfrm>
            <a:off x="4831900" y="1597275"/>
            <a:ext cx="4140674" cy="3134652"/>
          </a:xfrm>
          <a:prstGeom prst="rect">
            <a:avLst/>
          </a:prstGeom>
          <a:noFill/>
          <a:ln>
            <a:noFill/>
          </a:ln>
        </p:spPr>
      </p:pic>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3"/>
          <p:cNvSpPr txBox="1"/>
          <p:nvPr>
            <p:ph type="title"/>
          </p:nvPr>
        </p:nvSpPr>
        <p:spPr>
          <a:xfrm>
            <a:off x="457920" y="60486"/>
            <a:ext cx="8226600" cy="1147200"/>
          </a:xfrm>
          <a:prstGeom prst="rect">
            <a:avLst/>
          </a:pr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800"/>
              <a:buFont typeface="Times New Roman"/>
              <a:buNone/>
            </a:pPr>
            <a:r>
              <a:rPr b="1" i="0" lang="en-GB" sz="3700" u="none" cap="none" strike="noStrike">
                <a:solidFill>
                  <a:srgbClr val="000000"/>
                </a:solidFill>
                <a:latin typeface="Ubuntu"/>
                <a:ea typeface="Ubuntu"/>
                <a:cs typeface="Ubuntu"/>
                <a:sym typeface="Ubuntu"/>
              </a:rPr>
              <a:t>Prawidłowe oznakowanie licencji</a:t>
            </a:r>
            <a:endParaRPr b="0" i="0" sz="3700" u="none" cap="none" strike="noStrike">
              <a:solidFill>
                <a:srgbClr val="000000"/>
              </a:solidFill>
              <a:latin typeface="Ubuntu"/>
              <a:ea typeface="Ubuntu"/>
              <a:cs typeface="Ubuntu"/>
              <a:sym typeface="Ubuntu"/>
            </a:endParaRPr>
          </a:p>
        </p:txBody>
      </p:sp>
      <p:sp>
        <p:nvSpPr>
          <p:cNvPr id="549" name="Google Shape;549;p83"/>
          <p:cNvSpPr txBox="1"/>
          <p:nvPr>
            <p:ph idx="1" type="body"/>
          </p:nvPr>
        </p:nvSpPr>
        <p:spPr>
          <a:xfrm>
            <a:off x="479520" y="1221608"/>
            <a:ext cx="8205000" cy="3393600"/>
          </a:xfrm>
          <a:prstGeom prst="rect">
            <a:avLst/>
          </a:prstGeom>
          <a:noFill/>
          <a:ln>
            <a:noFill/>
          </a:ln>
        </p:spPr>
        <p:txBody>
          <a:bodyPr anchorCtr="0" anchor="t" bIns="0" lIns="0" spcFirstLastPara="1" rIns="0" wrap="square" tIns="23350">
            <a:noAutofit/>
          </a:bodyPr>
          <a:lstStyle/>
          <a:p>
            <a:pPr indent="-279400" lvl="0" marL="279400" marR="0" rtl="0" algn="l">
              <a:lnSpc>
                <a:spcPct val="93000"/>
              </a:lnSpc>
              <a:spcBef>
                <a:spcPts val="0"/>
              </a:spcBef>
              <a:spcAft>
                <a:spcPts val="0"/>
              </a:spcAft>
              <a:buClr>
                <a:srgbClr val="000000"/>
              </a:buClr>
              <a:buSzPts val="1800"/>
              <a:buFont typeface="Times New Roman"/>
              <a:buNone/>
            </a:pPr>
            <a:r>
              <a:rPr b="1" i="0" lang="en-GB" sz="1400" u="none" cap="none" strike="noStrike">
                <a:solidFill>
                  <a:srgbClr val="000000"/>
                </a:solidFill>
                <a:latin typeface="Ubuntu"/>
                <a:ea typeface="Ubuntu"/>
                <a:cs typeface="Ubuntu"/>
                <a:sym typeface="Ubuntu"/>
              </a:rPr>
              <a:t>© [Lista autorów], licencja: CC-BY 3.0 (link do: </a:t>
            </a:r>
            <a:r>
              <a:rPr b="1" i="0" lang="en-GB" sz="1400" u="sng" cap="none" strike="noStrike">
                <a:solidFill>
                  <a:srgbClr val="000000"/>
                </a:solidFill>
                <a:latin typeface="Ubuntu"/>
                <a:ea typeface="Ubuntu"/>
                <a:cs typeface="Ubuntu"/>
                <a:sym typeface="Ubuntu"/>
              </a:rPr>
              <a:t>http://creativecommons.org/licenses/by/3.0/deed.pl</a:t>
            </a:r>
            <a:r>
              <a:rPr b="1" i="0" lang="en-GB" sz="1400" u="none" cap="none" strike="noStrike">
                <a:solidFill>
                  <a:srgbClr val="000000"/>
                </a:solidFill>
                <a:latin typeface="Ubuntu"/>
                <a:ea typeface="Ubuntu"/>
                <a:cs typeface="Ubuntu"/>
                <a:sym typeface="Ubuntu"/>
              </a:rPr>
              <a:t>)</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rPr b="0" i="0" lang="en-GB" sz="1400" u="none" cap="none" strike="noStrike">
                <a:solidFill>
                  <a:srgbClr val="000000"/>
                </a:solidFill>
                <a:latin typeface="Ubuntu"/>
                <a:ea typeface="Ubuntu"/>
                <a:cs typeface="Ubuntu"/>
                <a:sym typeface="Ubuntu"/>
              </a:rPr>
              <a:t>Do utworu zależnego, jeśli ma być udostępniony na innej licencji:</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rPr b="0" i="0" lang="en-GB" sz="1400" u="none" cap="none" strike="noStrike">
                <a:solidFill>
                  <a:srgbClr val="000000"/>
                </a:solidFill>
                <a:latin typeface="Ubuntu"/>
                <a:ea typeface="Ubuntu"/>
                <a:cs typeface="Ubuntu"/>
                <a:sym typeface="Ubuntu"/>
              </a:rPr>
              <a:t>© [Lista autorów], źródło: [link do materiału oryginalnego] licencja źródła: [CC -BY 3.0] (link do: http://creativecommons.org/licenses/by/3.0/deed.pl),</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rPr b="0" i="0" lang="en-GB" sz="1400" u="none" cap="none" strike="noStrike">
                <a:solidFill>
                  <a:srgbClr val="000000"/>
                </a:solidFill>
                <a:latin typeface="Ubuntu"/>
                <a:ea typeface="Ubuntu"/>
                <a:cs typeface="Ubuntu"/>
                <a:sym typeface="Ubuntu"/>
              </a:rPr>
              <a:t>licencja: (dowolna wg wyboru autora utworu zależnego).</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t/>
            </a:r>
            <a:endParaRPr b="0" i="0" sz="1400" u="none" cap="none" strike="noStrike">
              <a:solidFill>
                <a:srgbClr val="000000"/>
              </a:solidFill>
              <a:latin typeface="Ubuntu"/>
              <a:ea typeface="Ubuntu"/>
              <a:cs typeface="Ubuntu"/>
              <a:sym typeface="Ubuntu"/>
            </a:endParaRPr>
          </a:p>
          <a:p>
            <a:pPr indent="-279400" lvl="0" marL="279400" marR="0" rtl="0" algn="l">
              <a:lnSpc>
                <a:spcPct val="93000"/>
              </a:lnSpc>
              <a:spcBef>
                <a:spcPts val="1200"/>
              </a:spcBef>
              <a:spcAft>
                <a:spcPts val="0"/>
              </a:spcAft>
              <a:buClr>
                <a:srgbClr val="000000"/>
              </a:buClr>
              <a:buSzPts val="1800"/>
              <a:buFont typeface="Times New Roman"/>
              <a:buNone/>
            </a:pPr>
            <a:r>
              <a:rPr b="0" i="0" lang="en-GB" sz="1400" u="none" cap="none" strike="noStrike">
                <a:solidFill>
                  <a:srgbClr val="000000"/>
                </a:solidFill>
                <a:latin typeface="Ubuntu"/>
                <a:ea typeface="Ubuntu"/>
                <a:cs typeface="Ubuntu"/>
                <a:sym typeface="Ubuntu"/>
              </a:rPr>
              <a:t>Zapis można modyfikować, pamiętając o konieczności umieszczenia wszystkich trzech podstawowych elementów: listy autorów, licencji oraz linku do treści licencji.</a:t>
            </a:r>
            <a:endParaRPr b="0" i="0" sz="14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84"/>
          <p:cNvPicPr preferRelativeResize="0"/>
          <p:nvPr/>
        </p:nvPicPr>
        <p:blipFill rotWithShape="1">
          <a:blip r:embed="rId3">
            <a:alphaModFix/>
          </a:blip>
          <a:srcRect b="0" l="0" r="0" t="0"/>
          <a:stretch/>
        </p:blipFill>
        <p:spPr>
          <a:xfrm>
            <a:off x="197280" y="100450"/>
            <a:ext cx="8775300" cy="4952400"/>
          </a:xfrm>
          <a:prstGeom prst="rect">
            <a:avLst/>
          </a:prstGeom>
          <a:noFill/>
          <a:ln>
            <a:noFill/>
          </a:ln>
        </p:spPr>
      </p:pic>
      <p:sp>
        <p:nvSpPr>
          <p:cNvPr id="555" name="Google Shape;555;p84"/>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457200" lvl="0" marL="469900" marR="0" rtl="0" algn="l">
              <a:lnSpc>
                <a:spcPct val="20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wyszukiwarka Creative Commons https://search.creativecommons.org/</a:t>
            </a:r>
            <a:endParaRPr b="0" i="0" sz="1800" u="none" cap="none" strike="noStrike">
              <a:solidFill>
                <a:srgbClr val="000000"/>
              </a:solidFill>
              <a:latin typeface="Ubuntu"/>
              <a:ea typeface="Ubuntu"/>
              <a:cs typeface="Ubuntu"/>
              <a:sym typeface="Ubuntu"/>
            </a:endParaRPr>
          </a:p>
          <a:p>
            <a:pPr indent="-457200" lvl="0" marL="469900" marR="0" rtl="0" algn="l">
              <a:lnSpc>
                <a:spcPct val="20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Wikimedia Commons https://commons.wikimedia.org </a:t>
            </a:r>
            <a:endParaRPr b="0" i="0" sz="1800" u="none" cap="none" strike="noStrike">
              <a:solidFill>
                <a:srgbClr val="000000"/>
              </a:solidFill>
              <a:latin typeface="Ubuntu"/>
              <a:ea typeface="Ubuntu"/>
              <a:cs typeface="Ubuntu"/>
              <a:sym typeface="Ubuntu"/>
            </a:endParaRPr>
          </a:p>
          <a:p>
            <a:pPr indent="-457200" lvl="0" marL="469900" marR="0" rtl="0" algn="l">
              <a:lnSpc>
                <a:spcPct val="20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OtwarteZasoby.pl, WolneLektury.pl, Polona, Europeana</a:t>
            </a:r>
            <a:endParaRPr b="0" i="0" sz="1800" u="none" cap="none" strike="noStrike">
              <a:solidFill>
                <a:srgbClr val="000000"/>
              </a:solidFill>
              <a:latin typeface="Ubuntu"/>
              <a:ea typeface="Ubuntu"/>
              <a:cs typeface="Ubuntu"/>
              <a:sym typeface="Ubuntu"/>
            </a:endParaRPr>
          </a:p>
          <a:p>
            <a:pPr indent="-457200" lvl="0" marL="469900" marR="0" rtl="0" algn="l">
              <a:lnSpc>
                <a:spcPct val="200000"/>
              </a:lnSpc>
              <a:spcBef>
                <a:spcPts val="0"/>
              </a:spcBef>
              <a:spcAft>
                <a:spcPts val="0"/>
              </a:spcAft>
              <a:buClr>
                <a:srgbClr val="000000"/>
              </a:buClr>
              <a:buSzPts val="1800"/>
              <a:buFont typeface="Ubuntu"/>
              <a:buChar char="•"/>
            </a:pPr>
            <a:r>
              <a:rPr b="0" i="0" lang="en-GB" sz="1800" u="none" cap="none" strike="noStrike">
                <a:solidFill>
                  <a:schemeClr val="dk1"/>
                </a:solidFill>
                <a:latin typeface="Ubuntu"/>
                <a:ea typeface="Ubuntu"/>
                <a:cs typeface="Ubuntu"/>
                <a:sym typeface="Ubuntu"/>
              </a:rPr>
              <a:t>Ustawiając odpowiednie parametry wyszukiwania w Google, Vimeo, Flickr , </a:t>
            </a:r>
            <a:r>
              <a:rPr lang="en-GB" sz="1800">
                <a:solidFill>
                  <a:schemeClr val="dk1"/>
                </a:solidFill>
                <a:latin typeface="Ubuntu"/>
                <a:ea typeface="Ubuntu"/>
                <a:cs typeface="Ubuntu"/>
                <a:sym typeface="Ubuntu"/>
              </a:rPr>
              <a:t>P</a:t>
            </a:r>
            <a:r>
              <a:rPr b="0" i="0" lang="en-GB" sz="1800" u="none" cap="none" strike="noStrike">
                <a:solidFill>
                  <a:schemeClr val="dk1"/>
                </a:solidFill>
                <a:latin typeface="Ubuntu"/>
                <a:ea typeface="Ubuntu"/>
                <a:cs typeface="Ubuntu"/>
                <a:sym typeface="Ubuntu"/>
              </a:rPr>
              <a:t>ixabay</a:t>
            </a:r>
            <a:endParaRPr b="0" i="0" sz="1800" u="none" cap="none" strike="noStrike">
              <a:solidFill>
                <a:srgbClr val="000000"/>
              </a:solidFill>
              <a:latin typeface="Ubuntu"/>
              <a:ea typeface="Ubuntu"/>
              <a:cs typeface="Ubuntu"/>
              <a:sym typeface="Ubuntu"/>
            </a:endParaRPr>
          </a:p>
        </p:txBody>
      </p:sp>
      <p:cxnSp>
        <p:nvCxnSpPr>
          <p:cNvPr id="556" name="Google Shape;556;p84"/>
          <p:cNvCxnSpPr/>
          <p:nvPr/>
        </p:nvCxnSpPr>
        <p:spPr>
          <a:xfrm>
            <a:off x="249120" y="1420349"/>
            <a:ext cx="8625600" cy="900"/>
          </a:xfrm>
          <a:prstGeom prst="straightConnector1">
            <a:avLst/>
          </a:prstGeom>
          <a:noFill/>
          <a:ln cap="flat" cmpd="sng" w="91425">
            <a:solidFill>
              <a:srgbClr val="000000"/>
            </a:solidFill>
            <a:prstDash val="solid"/>
            <a:miter lim="8000"/>
            <a:headEnd len="sm" w="sm" type="none"/>
            <a:tailEnd len="sm" w="sm" type="none"/>
          </a:ln>
        </p:spPr>
      </p:cxnSp>
      <p:sp>
        <p:nvSpPr>
          <p:cNvPr id="557" name="Google Shape;557;p84"/>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000"/>
              <a:buFont typeface="Ubuntu"/>
              <a:buNone/>
            </a:pPr>
            <a:r>
              <a:rPr b="1" i="0" lang="en-GB" sz="3000" u="none" cap="none" strike="noStrike">
                <a:solidFill>
                  <a:srgbClr val="000000"/>
                </a:solidFill>
                <a:latin typeface="Ubuntu"/>
                <a:ea typeface="Ubuntu"/>
                <a:cs typeface="Ubuntu"/>
                <a:sym typeface="Ubuntu"/>
              </a:rPr>
              <a:t>Jak znaleźć otwarte zasoby w Internecie? </a:t>
            </a:r>
            <a:endParaRPr b="0" i="0" sz="3000" u="none" cap="none" strike="noStrike">
              <a:solidFill>
                <a:srgbClr val="000000"/>
              </a:solidFill>
              <a:latin typeface="Ubuntu"/>
              <a:ea typeface="Ubuntu"/>
              <a:cs typeface="Ubuntu"/>
              <a:sym typeface="Ubuntu"/>
            </a:endParaRP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5"/>
          <p:cNvSpPr txBox="1"/>
          <p:nvPr>
            <p:ph type="title"/>
          </p:nvPr>
        </p:nvSpPr>
        <p:spPr>
          <a:xfrm>
            <a:off x="456480" y="153916"/>
            <a:ext cx="8225400" cy="642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GB"/>
              <a:t>Narzędzia</a:t>
            </a:r>
            <a:endParaRPr/>
          </a:p>
        </p:txBody>
      </p:sp>
      <p:sp>
        <p:nvSpPr>
          <p:cNvPr id="564" name="Google Shape;564;p85"/>
          <p:cNvSpPr txBox="1"/>
          <p:nvPr>
            <p:ph idx="1" type="body"/>
          </p:nvPr>
        </p:nvSpPr>
        <p:spPr>
          <a:xfrm>
            <a:off x="456480" y="902434"/>
            <a:ext cx="8042400" cy="2236500"/>
          </a:xfrm>
          <a:prstGeom prst="rect">
            <a:avLst/>
          </a:prstGeom>
          <a:noFill/>
          <a:ln>
            <a:noFill/>
          </a:ln>
        </p:spPr>
        <p:txBody>
          <a:bodyPr anchorCtr="0" anchor="t" bIns="91425" lIns="91425" spcFirstLastPara="1" rIns="91425" wrap="square" tIns="91425">
            <a:noAutofit/>
          </a:bodyPr>
          <a:lstStyle/>
          <a:p>
            <a:pPr indent="-406400" lvl="0" marL="457200" rtl="0" algn="l">
              <a:lnSpc>
                <a:spcPct val="90000"/>
              </a:lnSpc>
              <a:spcBef>
                <a:spcPts val="1000"/>
              </a:spcBef>
              <a:spcAft>
                <a:spcPts val="0"/>
              </a:spcAft>
              <a:buSzPts val="2800"/>
              <a:buAutoNum type="arabicPeriod"/>
            </a:pPr>
            <a:r>
              <a:rPr lang="en-GB"/>
              <a:t>Canva.com</a:t>
            </a:r>
            <a:endParaRPr/>
          </a:p>
          <a:p>
            <a:pPr indent="-406400" lvl="0" marL="457200" rtl="0" algn="l">
              <a:lnSpc>
                <a:spcPct val="90000"/>
              </a:lnSpc>
              <a:spcBef>
                <a:spcPts val="0"/>
              </a:spcBef>
              <a:spcAft>
                <a:spcPts val="0"/>
              </a:spcAft>
              <a:buSzPts val="2800"/>
              <a:buAutoNum type="arabicPeriod"/>
            </a:pPr>
            <a:r>
              <a:rPr lang="en-GB"/>
              <a:t>Giphy.com</a:t>
            </a:r>
            <a:endParaRPr/>
          </a:p>
          <a:p>
            <a:pPr indent="-406400" lvl="0" marL="457200" rtl="0" algn="l">
              <a:lnSpc>
                <a:spcPct val="90000"/>
              </a:lnSpc>
              <a:spcBef>
                <a:spcPts val="0"/>
              </a:spcBef>
              <a:spcAft>
                <a:spcPts val="0"/>
              </a:spcAft>
              <a:buSzPts val="2800"/>
              <a:buAutoNum type="arabicPeriod"/>
            </a:pPr>
            <a:r>
              <a:rPr lang="en-GB"/>
              <a:t>Kahoot.com</a:t>
            </a:r>
            <a:endParaRPr/>
          </a:p>
          <a:p>
            <a:pPr indent="-406400" lvl="0" marL="457200" rtl="0" algn="l">
              <a:lnSpc>
                <a:spcPct val="90000"/>
              </a:lnSpc>
              <a:spcBef>
                <a:spcPts val="0"/>
              </a:spcBef>
              <a:spcAft>
                <a:spcPts val="0"/>
              </a:spcAft>
              <a:buSzPts val="2800"/>
              <a:buAutoNum type="arabicPeriod"/>
            </a:pPr>
            <a:r>
              <a:rPr lang="en-GB"/>
              <a:t>Magisto.com</a:t>
            </a:r>
            <a:endParaRPr/>
          </a:p>
          <a:p>
            <a:pPr indent="-406400" lvl="0" marL="457200" rtl="0" algn="l">
              <a:lnSpc>
                <a:spcPct val="90000"/>
              </a:lnSpc>
              <a:spcBef>
                <a:spcPts val="0"/>
              </a:spcBef>
              <a:spcAft>
                <a:spcPts val="0"/>
              </a:spcAft>
              <a:buSzPts val="2800"/>
              <a:buAutoNum type="arabicPeriod"/>
            </a:pPr>
            <a:r>
              <a:rPr lang="en-GB" sz="2400">
                <a:latin typeface="Ubuntu"/>
                <a:ea typeface="Ubuntu"/>
                <a:cs typeface="Ubuntu"/>
                <a:sym typeface="Ubuntu"/>
              </a:rPr>
              <a:t>https://pixlr.com/x/</a:t>
            </a:r>
            <a:endParaRPr sz="2400"/>
          </a:p>
          <a:p>
            <a:pPr indent="-381000" lvl="0" marL="457200" rtl="0" algn="l">
              <a:lnSpc>
                <a:spcPct val="90000"/>
              </a:lnSpc>
              <a:spcBef>
                <a:spcPts val="0"/>
              </a:spcBef>
              <a:spcAft>
                <a:spcPts val="0"/>
              </a:spcAft>
              <a:buSzPts val="2400"/>
              <a:buAutoNum type="arabicPeriod"/>
            </a:pPr>
            <a:r>
              <a:rPr lang="en-GB" sz="2400"/>
              <a:t>Edukator.pl</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rPr lang="en-GB" sz="2400"/>
              <a:t>Pomoc prawna:</a:t>
            </a:r>
            <a:endParaRPr sz="2400"/>
          </a:p>
          <a:p>
            <a:pPr indent="0" lvl="0" marL="0" rtl="0" algn="l">
              <a:lnSpc>
                <a:spcPct val="90000"/>
              </a:lnSpc>
              <a:spcBef>
                <a:spcPts val="0"/>
              </a:spcBef>
              <a:spcAft>
                <a:spcPts val="0"/>
              </a:spcAft>
              <a:buNone/>
            </a:pPr>
            <a:r>
              <a:rPr lang="en-GB" sz="2400"/>
              <a:t>https://prawokultury.pl/</a:t>
            </a:r>
            <a:endParaRPr sz="2400"/>
          </a:p>
        </p:txBody>
      </p:sp>
      <p:pic>
        <p:nvPicPr>
          <p:cNvPr id="565" name="Google Shape;565;p85"/>
          <p:cNvPicPr preferRelativeResize="0"/>
          <p:nvPr/>
        </p:nvPicPr>
        <p:blipFill rotWithShape="1">
          <a:blip r:embed="rId3">
            <a:alphaModFix/>
          </a:blip>
          <a:srcRect b="0" l="0" r="0" t="0"/>
          <a:stretch/>
        </p:blipFill>
        <p:spPr>
          <a:xfrm>
            <a:off x="5009349" y="429169"/>
            <a:ext cx="3636614"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6"/>
          <p:cNvSpPr txBox="1"/>
          <p:nvPr>
            <p:ph type="title"/>
          </p:nvPr>
        </p:nvSpPr>
        <p:spPr>
          <a:xfrm>
            <a:off x="359325" y="417975"/>
            <a:ext cx="8296800" cy="154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800"/>
              <a:buFont typeface="Raleway"/>
              <a:buNone/>
            </a:pPr>
            <a:r>
              <a:rPr lang="en-GB"/>
              <a:t>Jakie mogą być efekty?</a:t>
            </a:r>
            <a:endParaRPr b="1" i="0" sz="4800" u="none" cap="none" strike="noStrike">
              <a:solidFill>
                <a:schemeClr val="lt1"/>
              </a:solidFill>
              <a:latin typeface="Raleway"/>
              <a:ea typeface="Raleway"/>
              <a:cs typeface="Raleway"/>
              <a:sym typeface="Raleway"/>
            </a:endParaRPr>
          </a:p>
        </p:txBody>
      </p:sp>
      <p:pic>
        <p:nvPicPr>
          <p:cNvPr descr="#swobodaużycia // OTWARTE ZASOBY I DOMENA PUBLICZNA\  Video i towarzyszący mu utwór Misi Furtak „The Drake Equasion” powstały w oparciu o zasoby dostępne za darmo w sieci, z których każdy może skorzystać. Utwór i teledysk dostępne są na licencji Creative Commons Uznanie autorstwa 3.0. Można je swobodnie kopiować, wykonywać i remiksować.   słowa / muzyka - Misia Furtak mix - Michał Kupicz video - Jakub Maria Puzyna / Konrad Styczen audio - https://misiafurtak.bandcamp.com/releases  Klip do utworu Misi Furtak THE DRAKE EQUATION powstał we współpracy z Centrum Cyfrowym w ramach akcji #swobodaużycia: http://otwartakultura.org/swobodauzycia/  Utwór Misi Furtak nawiązuje do postaci Franka Drake’a, autora równania nazwanego jego imieniem, które próbuje określić, ile cywilizacji technologicznych istnieje w naszej galaktyce. W utworze wykorzystane zostały dźwięki udostępnione przez NASA: sonifikacja krzywych światła gwiazd Keplera oraz „hi” nadane morsem z ziemi do sondy kosmicznej Juno, która w tym miesiącu (5 lipca), po prawie pięciu latach lotu, wykonała manewr wejścia na orbitę polarną wokół Jowisza.  Video stworzone przez Jakuba Puzynę i Konrada Stycznia bazuje na kanadyjskim filmie edukacyjnym z 1960 roku (znajdującym się w domenie publicznej) oraz materiałach dostępnych na licencjach Creative Commons.  W teledysku wykorzystano: THE UNIVERSE, National Film Board of Canada, 1960, domena publiczna VIDEO BY RANDY PERRY, http://bit.ly/28KVXFA, licencja Creative Commons Uznanie autorstwa 3.0 NASA SOUNDS, dźwięki udostępnione przez NASA: https://soundcloud.com/nasa, domena publiczna  Piosenkę Misi Furtak znajdziesz także tutaj: https://misiafurtak.bandcamp.com/releases   Misia Furtak – The Drake Equation  Not much to decipher I thought we had it. But this won’t make me stop I know I’ll keep on.  False alarm this time But I know we will Find them. I only worry that I won’t live long enough.  Less lonely I would be If it meant Less to me.  60 years gone by Was it worth my time? The probability of success is hard to estimate But if we don’t it’s zero. I’ll keep on.   #freedomofuse // PUBLIC DOMAIN AND OPEN RESOURCES  Video and the accompanying track of Misia Furtak &quot;The Drake Equasion&quot; are based on the free&amp;open resources. The song and video are available under the Creative Commons Attribution 3.0. They can freely copy, perform and remix it.  The project was inspired by NASA, as the agency has released freely most of its resources such as posters, photos and sounds.  The song by Misia Furtak it’s called „The Drake Equation”, after the equation created in 1961 by Frank Drake. Apart from the instruments and voice of the vocalist, the song includes two sound clips downloaded from the NASA library: sonification of light curves of Kepler stars and a morse code „hi” received from Earth by the Juno spacecraft.   The video by Jakub Puzyna &amp; Konrad Styczeń is based on „The Universe” educational Canadian movie from 1960 (public domain) and some Creative Commons licenced materials (VIDEO BY RANDY PERRY, http://bit.ly/28KVXFA CC BY).  You can find the song here: https://misiafurtak.bandcamp.com/releases" id="571" name="Google Shape;571;p86" title="Misia Furtak THE DRAKE EQUATION">
            <a:hlinkClick r:id="rId3"/>
          </p:cNvPr>
          <p:cNvPicPr preferRelativeResize="0"/>
          <p:nvPr/>
        </p:nvPicPr>
        <p:blipFill rotWithShape="1">
          <a:blip r:embed="rId4">
            <a:alphaModFix/>
          </a:blip>
          <a:srcRect b="0" l="0" r="0" t="0"/>
          <a:stretch/>
        </p:blipFill>
        <p:spPr>
          <a:xfrm>
            <a:off x="2341625" y="1653325"/>
            <a:ext cx="3838300" cy="2878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6" name="Shape 576"/>
        <p:cNvGrpSpPr/>
        <p:nvPr/>
      </p:nvGrpSpPr>
      <p:grpSpPr>
        <a:xfrm>
          <a:off x="0" y="0"/>
          <a:ext cx="0" cy="0"/>
          <a:chOff x="0" y="0"/>
          <a:chExt cx="0" cy="0"/>
        </a:xfrm>
      </p:grpSpPr>
      <p:pic>
        <p:nvPicPr>
          <p:cNvPr id="577" name="Google Shape;577;p87"/>
          <p:cNvPicPr preferRelativeResize="0"/>
          <p:nvPr/>
        </p:nvPicPr>
        <p:blipFill rotWithShape="1">
          <a:blip r:embed="rId3">
            <a:alphaModFix/>
          </a:blip>
          <a:srcRect b="0" l="0" r="0" t="0"/>
          <a:stretch/>
        </p:blipFill>
        <p:spPr>
          <a:xfrm>
            <a:off x="131040" y="2693803"/>
            <a:ext cx="8925300" cy="2315700"/>
          </a:xfrm>
          <a:prstGeom prst="rect">
            <a:avLst/>
          </a:prstGeom>
          <a:noFill/>
          <a:ln>
            <a:noFill/>
          </a:ln>
        </p:spPr>
      </p:pic>
      <p:pic>
        <p:nvPicPr>
          <p:cNvPr id="578" name="Google Shape;578;p87"/>
          <p:cNvPicPr preferRelativeResize="0"/>
          <p:nvPr/>
        </p:nvPicPr>
        <p:blipFill rotWithShape="1">
          <a:blip r:embed="rId4">
            <a:alphaModFix/>
          </a:blip>
          <a:srcRect b="0" l="0" r="0" t="0"/>
          <a:stretch/>
        </p:blipFill>
        <p:spPr>
          <a:xfrm>
            <a:off x="197280" y="100451"/>
            <a:ext cx="8775300" cy="4952400"/>
          </a:xfrm>
          <a:prstGeom prst="rect">
            <a:avLst/>
          </a:prstGeom>
          <a:noFill/>
          <a:ln>
            <a:noFill/>
          </a:ln>
        </p:spPr>
      </p:pic>
      <p:sp>
        <p:nvSpPr>
          <p:cNvPr id="579" name="Google Shape;579;p87"/>
          <p:cNvSpPr txBox="1"/>
          <p:nvPr/>
        </p:nvSpPr>
        <p:spPr>
          <a:xfrm>
            <a:off x="686880" y="411668"/>
            <a:ext cx="7630800" cy="7602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Trebuchet MS"/>
                <a:ea typeface="Trebuchet MS"/>
                <a:cs typeface="Trebuchet MS"/>
                <a:sym typeface="Trebuchet MS"/>
              </a:rPr>
              <a:t> </a:t>
            </a:r>
            <a:endParaRPr b="1" i="0" sz="3700" u="none" cap="none" strike="noStrike">
              <a:solidFill>
                <a:srgbClr val="000000"/>
              </a:solidFill>
              <a:latin typeface="Trebuchet MS"/>
              <a:ea typeface="Trebuchet MS"/>
              <a:cs typeface="Trebuchet MS"/>
              <a:sym typeface="Trebuchet MS"/>
            </a:endParaRPr>
          </a:p>
          <a:p>
            <a:pPr indent="0" lvl="0" marL="0" marR="0" rtl="0" algn="l">
              <a:lnSpc>
                <a:spcPct val="93000"/>
              </a:lnSpc>
              <a:spcBef>
                <a:spcPts val="0"/>
              </a:spcBef>
              <a:spcAft>
                <a:spcPts val="0"/>
              </a:spcAft>
              <a:buClr>
                <a:srgbClr val="000000"/>
              </a:buClr>
              <a:buSzPts val="3700"/>
              <a:buFont typeface="Times New Roman"/>
              <a:buNone/>
            </a:pPr>
            <a:r>
              <a:rPr b="1" i="0" lang="en-GB" sz="3700" u="none" cap="none" strike="noStrike">
                <a:solidFill>
                  <a:srgbClr val="000000"/>
                </a:solidFill>
                <a:latin typeface="Trebuchet MS"/>
                <a:ea typeface="Trebuchet MS"/>
                <a:cs typeface="Trebuchet MS"/>
                <a:sym typeface="Trebuchet MS"/>
              </a:rPr>
              <a:t> </a:t>
            </a:r>
            <a:endParaRPr b="1" i="0" sz="3700" u="none" cap="none" strike="noStrike">
              <a:solidFill>
                <a:srgbClr val="000000"/>
              </a:solidFill>
              <a:latin typeface="Trebuchet MS"/>
              <a:ea typeface="Trebuchet MS"/>
              <a:cs typeface="Trebuchet MS"/>
              <a:sym typeface="Trebuchet MS"/>
            </a:endParaRPr>
          </a:p>
        </p:txBody>
      </p:sp>
      <p:sp>
        <p:nvSpPr>
          <p:cNvPr id="580" name="Google Shape;580;p87"/>
          <p:cNvSpPr txBox="1"/>
          <p:nvPr/>
        </p:nvSpPr>
        <p:spPr>
          <a:xfrm>
            <a:off x="853115" y="1587614"/>
            <a:ext cx="6220200" cy="544500"/>
          </a:xfrm>
          <a:prstGeom prst="rect">
            <a:avLst/>
          </a:prstGeom>
          <a:noFill/>
          <a:ln>
            <a:noFill/>
          </a:ln>
        </p:spPr>
        <p:txBody>
          <a:bodyPr anchorCtr="0" anchor="t" bIns="76025" lIns="76025" spcFirstLastPara="1" rIns="76025" wrap="square" tIns="760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Ubuntu"/>
                <a:ea typeface="Ubuntu"/>
                <a:cs typeface="Ubuntu"/>
                <a:sym typeface="Ubuntu"/>
              </a:rPr>
              <a:t>Aleksandra Czetwertyńska: </a:t>
            </a:r>
            <a:r>
              <a:rPr b="0" i="0" lang="en-GB" sz="1500" u="sng" cap="none" strike="noStrike">
                <a:solidFill>
                  <a:schemeClr val="hlink"/>
                </a:solidFill>
                <a:latin typeface="Ubuntu"/>
                <a:ea typeface="Ubuntu"/>
                <a:cs typeface="Ubuntu"/>
                <a:sym typeface="Ubuntu"/>
                <a:hlinkClick r:id="rId5"/>
              </a:rPr>
              <a:t>aczetwertynska@centrumcyfrowe.pl</a:t>
            </a:r>
            <a:endParaRPr b="0" i="0" sz="15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7"/>
          <p:cNvSpPr/>
          <p:nvPr/>
        </p:nvSpPr>
        <p:spPr>
          <a:xfrm>
            <a:off x="407997" y="3804740"/>
            <a:ext cx="8295300" cy="1319100"/>
          </a:xfrm>
          <a:prstGeom prst="rect">
            <a:avLst/>
          </a:prstGeom>
          <a:noFill/>
          <a:ln>
            <a:noFill/>
          </a:ln>
        </p:spPr>
        <p:txBody>
          <a:bodyPr anchorCtr="0" anchor="t" bIns="38000" lIns="76025" spcFirstLastPara="1" rIns="76025" wrap="square" tIns="380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Ubuntu"/>
                <a:ea typeface="Ubuntu"/>
                <a:cs typeface="Ubuntu"/>
                <a:sym typeface="Ubuntu"/>
              </a:rPr>
              <a:t>1. Domena publiczna </a:t>
            </a:r>
            <a:r>
              <a:rPr b="0" i="0" lang="en-GB" sz="1000" u="sng" cap="none" strike="noStrike">
                <a:solidFill>
                  <a:schemeClr val="hlink"/>
                </a:solidFill>
                <a:latin typeface="Ubuntu"/>
                <a:ea typeface="Ubuntu"/>
                <a:cs typeface="Ubuntu"/>
                <a:sym typeface="Ubuntu"/>
                <a:hlinkClick r:id="rId3"/>
              </a:rPr>
              <a:t>https://pixabay.com/static/uploads/photo/2014/11/03/22/04/drawing-515869_960_720.jpg</a:t>
            </a:r>
            <a:endParaRPr b="0" i="0" sz="10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Ubuntu"/>
                <a:ea typeface="Ubuntu"/>
                <a:cs typeface="Ubuntu"/>
                <a:sym typeface="Ubuntu"/>
              </a:rPr>
              <a:t>2. Dziennik ustaw</a:t>
            </a:r>
            <a:endParaRPr b="0" i="0" sz="1000" u="none" cap="none" strike="noStrike">
              <a:solidFill>
                <a:schemeClr val="dk1"/>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Ubuntu"/>
                <a:ea typeface="Ubuntu"/>
                <a:cs typeface="Ubuntu"/>
                <a:sym typeface="Ubuntu"/>
              </a:rPr>
              <a:t>3. Domena publiczna, </a:t>
            </a:r>
            <a:r>
              <a:rPr b="0" i="0" lang="en-GB" sz="1000" u="sng" cap="none" strike="noStrike">
                <a:solidFill>
                  <a:schemeClr val="hlink"/>
                </a:solidFill>
                <a:latin typeface="Ubuntu"/>
                <a:ea typeface="Ubuntu"/>
                <a:cs typeface="Ubuntu"/>
                <a:sym typeface="Ubuntu"/>
                <a:hlinkClick r:id="rId4"/>
              </a:rPr>
              <a:t>https://pixabay.com/pl/%C5%BCar%C3%B3wka-%C5%9Bwiat%C5%82o-elektryczne-pomys%C5%82-31254/</a:t>
            </a:r>
            <a:r>
              <a:rPr b="0" i="0" lang="en-GB" sz="1000" u="none" cap="none" strike="noStrike">
                <a:solidFill>
                  <a:schemeClr val="dk1"/>
                </a:solidFill>
                <a:latin typeface="Ubuntu"/>
                <a:ea typeface="Ubuntu"/>
                <a:cs typeface="Ubuntu"/>
                <a:sym typeface="Ubuntu"/>
              </a:rPr>
              <a:t> </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Ubuntu"/>
                <a:ea typeface="Ubuntu"/>
                <a:cs typeface="Ubuntu"/>
                <a:sym typeface="Ubuntu"/>
              </a:rPr>
              <a:t>4. Domena publiczna, https://www.flickr.com/photos/whitehouse/14081505711/</a:t>
            </a:r>
            <a:endParaRPr b="0" i="0" sz="12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p:txBody>
      </p:sp>
      <p:pic>
        <p:nvPicPr>
          <p:cNvPr id="248" name="Google Shape;248;p47"/>
          <p:cNvPicPr preferRelativeResize="0"/>
          <p:nvPr/>
        </p:nvPicPr>
        <p:blipFill rotWithShape="1">
          <a:blip r:embed="rId5">
            <a:alphaModFix/>
          </a:blip>
          <a:srcRect b="0" l="0" r="0" t="0"/>
          <a:stretch/>
        </p:blipFill>
        <p:spPr>
          <a:xfrm>
            <a:off x="391680" y="357193"/>
            <a:ext cx="3440400" cy="1822500"/>
          </a:xfrm>
          <a:prstGeom prst="rect">
            <a:avLst/>
          </a:prstGeom>
          <a:noFill/>
          <a:ln>
            <a:noFill/>
          </a:ln>
        </p:spPr>
      </p:pic>
      <p:pic>
        <p:nvPicPr>
          <p:cNvPr id="249" name="Google Shape;249;p47"/>
          <p:cNvPicPr preferRelativeResize="0"/>
          <p:nvPr/>
        </p:nvPicPr>
        <p:blipFill rotWithShape="1">
          <a:blip r:embed="rId6">
            <a:alphaModFix/>
          </a:blip>
          <a:srcRect b="0" l="0" r="0" t="0"/>
          <a:stretch/>
        </p:blipFill>
        <p:spPr>
          <a:xfrm>
            <a:off x="4092424" y="416046"/>
            <a:ext cx="4398300" cy="2400600"/>
          </a:xfrm>
          <a:prstGeom prst="rect">
            <a:avLst/>
          </a:prstGeom>
          <a:noFill/>
          <a:ln>
            <a:noFill/>
          </a:ln>
        </p:spPr>
      </p:pic>
      <p:pic>
        <p:nvPicPr>
          <p:cNvPr id="250" name="Google Shape;250;p47"/>
          <p:cNvPicPr preferRelativeResize="0"/>
          <p:nvPr/>
        </p:nvPicPr>
        <p:blipFill rotWithShape="1">
          <a:blip r:embed="rId7">
            <a:alphaModFix/>
          </a:blip>
          <a:srcRect b="0" l="0" r="0" t="0"/>
          <a:stretch/>
        </p:blipFill>
        <p:spPr>
          <a:xfrm>
            <a:off x="957458" y="2268103"/>
            <a:ext cx="3004800" cy="2110500"/>
          </a:xfrm>
          <a:prstGeom prst="rect">
            <a:avLst/>
          </a:prstGeom>
          <a:noFill/>
          <a:ln>
            <a:noFill/>
          </a:ln>
        </p:spPr>
      </p:pic>
      <p:sp>
        <p:nvSpPr>
          <p:cNvPr id="251" name="Google Shape;251;p47"/>
          <p:cNvSpPr/>
          <p:nvPr/>
        </p:nvSpPr>
        <p:spPr>
          <a:xfrm>
            <a:off x="629280" y="2870941"/>
            <a:ext cx="9144000" cy="0"/>
          </a:xfrm>
          <a:prstGeom prst="rect">
            <a:avLst/>
          </a:prstGeom>
          <a:noFill/>
          <a:ln>
            <a:noFill/>
          </a:ln>
        </p:spPr>
        <p:txBody>
          <a:bodyPr anchorCtr="0" anchor="ctr" bIns="38000" lIns="76025" spcFirstLastPara="1" rIns="76025" wrap="square" tIns="38000">
            <a:noAutofit/>
          </a:bodyPr>
          <a:lstStyle/>
          <a:p>
            <a:pPr indent="0" lvl="0" marL="0" marR="0" rtl="0" algn="l">
              <a:lnSpc>
                <a:spcPct val="100000"/>
              </a:lnSpc>
              <a:spcBef>
                <a:spcPts val="0"/>
              </a:spcBef>
              <a:spcAft>
                <a:spcPts val="0"/>
              </a:spcAft>
              <a:buClr>
                <a:schemeClr val="lt1"/>
              </a:buClr>
              <a:buSzPts val="1500"/>
              <a:buFont typeface="Arial"/>
              <a:buNone/>
            </a:pPr>
            <a:br>
              <a:rPr b="0" i="0" lang="en-GB" sz="1500" u="none" cap="none" strike="noStrike">
                <a:solidFill>
                  <a:schemeClr val="lt1"/>
                </a:solidFill>
                <a:latin typeface="Arial"/>
                <a:ea typeface="Arial"/>
                <a:cs typeface="Arial"/>
                <a:sym typeface="Arial"/>
              </a:rPr>
            </a:br>
            <a:endParaRPr b="0" i="0" sz="1500" u="none" cap="none" strike="noStrike">
              <a:solidFill>
                <a:schemeClr val="lt1"/>
              </a:solidFill>
              <a:latin typeface="Arial"/>
              <a:ea typeface="Arial"/>
              <a:cs typeface="Arial"/>
              <a:sym typeface="Arial"/>
            </a:endParaRPr>
          </a:p>
        </p:txBody>
      </p:sp>
      <p:pic>
        <p:nvPicPr>
          <p:cNvPr id="252" name="Google Shape;252;p47"/>
          <p:cNvPicPr preferRelativeResize="0"/>
          <p:nvPr/>
        </p:nvPicPr>
        <p:blipFill rotWithShape="1">
          <a:blip r:embed="rId8">
            <a:alphaModFix/>
          </a:blip>
          <a:srcRect b="0" l="0" r="0" t="0"/>
          <a:stretch/>
        </p:blipFill>
        <p:spPr>
          <a:xfrm>
            <a:off x="4702635" y="2897581"/>
            <a:ext cx="2910300" cy="1453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8"/>
          <p:cNvPicPr preferRelativeResize="0"/>
          <p:nvPr/>
        </p:nvPicPr>
        <p:blipFill rotWithShape="1">
          <a:blip r:embed="rId3">
            <a:alphaModFix/>
          </a:blip>
          <a:srcRect b="0" l="0" r="0" t="0"/>
          <a:stretch/>
        </p:blipFill>
        <p:spPr>
          <a:xfrm>
            <a:off x="197280" y="100451"/>
            <a:ext cx="8775300" cy="4952400"/>
          </a:xfrm>
          <a:prstGeom prst="rect">
            <a:avLst/>
          </a:prstGeom>
          <a:noFill/>
          <a:ln>
            <a:noFill/>
          </a:ln>
        </p:spPr>
      </p:pic>
      <p:sp>
        <p:nvSpPr>
          <p:cNvPr id="259" name="Google Shape;259;p48"/>
          <p:cNvSpPr txBox="1"/>
          <p:nvPr/>
        </p:nvSpPr>
        <p:spPr>
          <a:xfrm>
            <a:off x="414720" y="1618010"/>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3000"/>
              <a:buFont typeface="Times New Roman"/>
              <a:buNone/>
            </a:pPr>
            <a:r>
              <a:t/>
            </a:r>
            <a:endParaRPr b="0" i="0" sz="3000" u="none" cap="none" strike="noStrike">
              <a:solidFill>
                <a:srgbClr val="000000"/>
              </a:solidFill>
              <a:latin typeface="Ubuntu"/>
              <a:ea typeface="Ubuntu"/>
              <a:cs typeface="Ubuntu"/>
              <a:sym typeface="Ubuntu"/>
            </a:endParaRPr>
          </a:p>
        </p:txBody>
      </p:sp>
      <p:cxnSp>
        <p:nvCxnSpPr>
          <p:cNvPr id="260" name="Google Shape;260;p48"/>
          <p:cNvCxnSpPr/>
          <p:nvPr/>
        </p:nvCxnSpPr>
        <p:spPr>
          <a:xfrm>
            <a:off x="249120" y="1420350"/>
            <a:ext cx="8625600" cy="900"/>
          </a:xfrm>
          <a:prstGeom prst="straightConnector1">
            <a:avLst/>
          </a:prstGeom>
          <a:noFill/>
          <a:ln cap="flat" cmpd="sng" w="91425">
            <a:solidFill>
              <a:srgbClr val="000000"/>
            </a:solidFill>
            <a:prstDash val="solid"/>
            <a:round/>
            <a:headEnd len="sm" w="sm" type="none"/>
            <a:tailEnd len="sm" w="sm" type="none"/>
          </a:ln>
        </p:spPr>
      </p:cxnSp>
      <p:sp>
        <p:nvSpPr>
          <p:cNvPr id="261" name="Google Shape;261;p48"/>
          <p:cNvSpPr txBox="1"/>
          <p:nvPr/>
        </p:nvSpPr>
        <p:spPr>
          <a:xfrm>
            <a:off x="407520" y="373719"/>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300"/>
              <a:buFont typeface="Times New Roman"/>
              <a:buNone/>
            </a:pPr>
            <a:r>
              <a:rPr b="1" i="0" lang="en-GB" sz="3300" u="none" cap="none" strike="noStrike">
                <a:solidFill>
                  <a:srgbClr val="000000"/>
                </a:solidFill>
                <a:latin typeface="Ubuntu"/>
                <a:ea typeface="Ubuntu"/>
                <a:cs typeface="Ubuntu"/>
                <a:sym typeface="Ubuntu"/>
              </a:rPr>
              <a:t>Przedmiot prawa autorskiego  </a:t>
            </a:r>
            <a:endParaRPr b="1" i="0" sz="3300" u="none" cap="none" strike="noStrike">
              <a:solidFill>
                <a:srgbClr val="000000"/>
              </a:solidFill>
              <a:latin typeface="Ubuntu"/>
              <a:ea typeface="Ubuntu"/>
              <a:cs typeface="Ubuntu"/>
              <a:sym typeface="Ubuntu"/>
            </a:endParaRPr>
          </a:p>
        </p:txBody>
      </p:sp>
      <p:sp>
        <p:nvSpPr>
          <p:cNvPr id="262" name="Google Shape;262;p48"/>
          <p:cNvSpPr txBox="1"/>
          <p:nvPr>
            <p:ph idx="1" type="body"/>
          </p:nvPr>
        </p:nvSpPr>
        <p:spPr>
          <a:xfrm>
            <a:off x="390690" y="1628088"/>
            <a:ext cx="8042400" cy="2495100"/>
          </a:xfrm>
          <a:prstGeom prst="rect">
            <a:avLst/>
          </a:prstGeom>
          <a:noFill/>
          <a:ln>
            <a:noFill/>
          </a:ln>
        </p:spPr>
        <p:txBody>
          <a:bodyPr anchorCtr="0" anchor="t" bIns="38000" lIns="76025" spcFirstLastPara="1" rIns="76025" wrap="square" tIns="38000">
            <a:noAutofit/>
          </a:bodyPr>
          <a:lstStyle/>
          <a:p>
            <a:pPr indent="-152400" lvl="0" marL="152400" marR="0" rtl="0" algn="l">
              <a:lnSpc>
                <a:spcPct val="90000"/>
              </a:lnSpc>
              <a:spcBef>
                <a:spcPts val="0"/>
              </a:spcBef>
              <a:spcAft>
                <a:spcPts val="0"/>
              </a:spcAft>
              <a:buClr>
                <a:schemeClr val="dk1"/>
              </a:buClr>
              <a:buSzPts val="2000"/>
              <a:buFont typeface="Ubuntu"/>
              <a:buChar char="•"/>
            </a:pPr>
            <a:r>
              <a:rPr b="0" i="0" lang="en-GB" sz="2000" u="none" cap="none" strike="noStrike">
                <a:solidFill>
                  <a:schemeClr val="dk1"/>
                </a:solidFill>
                <a:latin typeface="Ubuntu"/>
                <a:ea typeface="Ubuntu"/>
                <a:cs typeface="Ubuntu"/>
                <a:sym typeface="Ubuntu"/>
              </a:rPr>
              <a:t>Musi to być rezultat </a:t>
            </a:r>
            <a:r>
              <a:rPr b="1" i="0" lang="en-GB" sz="2000" u="none" cap="none" strike="noStrike">
                <a:solidFill>
                  <a:schemeClr val="dk1"/>
                </a:solidFill>
                <a:latin typeface="Ubuntu"/>
                <a:ea typeface="Ubuntu"/>
                <a:cs typeface="Ubuntu"/>
                <a:sym typeface="Ubuntu"/>
              </a:rPr>
              <a:t>pracy człowieka</a:t>
            </a:r>
            <a:r>
              <a:rPr b="0" i="0" lang="en-GB" sz="2000" u="none" cap="none" strike="noStrike">
                <a:solidFill>
                  <a:schemeClr val="dk1"/>
                </a:solidFill>
                <a:latin typeface="Ubuntu"/>
                <a:ea typeface="Ubuntu"/>
                <a:cs typeface="Ubuntu"/>
                <a:sym typeface="Ubuntu"/>
              </a:rPr>
              <a:t>.</a:t>
            </a:r>
            <a:endParaRPr b="0" i="0" sz="1900" u="none" cap="none" strike="noStrike">
              <a:solidFill>
                <a:schemeClr val="dk1"/>
              </a:solidFill>
              <a:latin typeface="Ubuntu"/>
              <a:ea typeface="Ubuntu"/>
              <a:cs typeface="Ubuntu"/>
              <a:sym typeface="Ubuntu"/>
            </a:endParaRPr>
          </a:p>
          <a:p>
            <a:pPr indent="-152400" lvl="0" marL="152400" marR="0" rtl="0" algn="l">
              <a:lnSpc>
                <a:spcPct val="90000"/>
              </a:lnSpc>
              <a:spcBef>
                <a:spcPts val="700"/>
              </a:spcBef>
              <a:spcAft>
                <a:spcPts val="0"/>
              </a:spcAft>
              <a:buClr>
                <a:schemeClr val="dk1"/>
              </a:buClr>
              <a:buSzPts val="2000"/>
              <a:buFont typeface="Ubuntu"/>
              <a:buChar char="•"/>
            </a:pPr>
            <a:r>
              <a:rPr b="0" i="0" lang="en-GB" sz="2000" u="none" cap="none" strike="noStrike">
                <a:solidFill>
                  <a:schemeClr val="dk1"/>
                </a:solidFill>
                <a:latin typeface="Ubuntu"/>
                <a:ea typeface="Ubuntu"/>
                <a:cs typeface="Ubuntu"/>
                <a:sym typeface="Ubuntu"/>
              </a:rPr>
              <a:t>Musi to być przejaw działalności twórczej.</a:t>
            </a:r>
            <a:endParaRPr b="0" i="0" sz="1900" u="none" cap="none" strike="noStrike">
              <a:solidFill>
                <a:schemeClr val="dk1"/>
              </a:solidFill>
              <a:latin typeface="Ubuntu"/>
              <a:ea typeface="Ubuntu"/>
              <a:cs typeface="Ubuntu"/>
              <a:sym typeface="Ubuntu"/>
            </a:endParaRPr>
          </a:p>
          <a:p>
            <a:pPr indent="-152400" lvl="0" marL="152400" marR="0" rtl="0" algn="l">
              <a:lnSpc>
                <a:spcPct val="90000"/>
              </a:lnSpc>
              <a:spcBef>
                <a:spcPts val="700"/>
              </a:spcBef>
              <a:spcAft>
                <a:spcPts val="0"/>
              </a:spcAft>
              <a:buClr>
                <a:schemeClr val="dk1"/>
              </a:buClr>
              <a:buSzPts val="2000"/>
              <a:buFont typeface="Ubuntu"/>
              <a:buChar char="•"/>
            </a:pPr>
            <a:r>
              <a:rPr b="0" i="0" lang="en-GB" sz="2000" u="none" cap="none" strike="noStrike">
                <a:solidFill>
                  <a:schemeClr val="dk1"/>
                </a:solidFill>
                <a:latin typeface="Ubuntu"/>
                <a:ea typeface="Ubuntu"/>
                <a:cs typeface="Ubuntu"/>
                <a:sym typeface="Ubuntu"/>
              </a:rPr>
              <a:t>Musi mieć </a:t>
            </a:r>
            <a:r>
              <a:rPr b="1" i="0" lang="en-GB" sz="2000" u="none" cap="none" strike="noStrike">
                <a:solidFill>
                  <a:schemeClr val="dk1"/>
                </a:solidFill>
                <a:latin typeface="Ubuntu"/>
                <a:ea typeface="Ubuntu"/>
                <a:cs typeface="Ubuntu"/>
                <a:sym typeface="Ubuntu"/>
              </a:rPr>
              <a:t>indywidualny</a:t>
            </a:r>
            <a:r>
              <a:rPr b="0" i="0" lang="en-GB" sz="2000" u="none" cap="none" strike="noStrike">
                <a:solidFill>
                  <a:schemeClr val="dk1"/>
                </a:solidFill>
                <a:latin typeface="Ubuntu"/>
                <a:ea typeface="Ubuntu"/>
                <a:cs typeface="Ubuntu"/>
                <a:sym typeface="Ubuntu"/>
              </a:rPr>
              <a:t> charakter.</a:t>
            </a:r>
            <a:endParaRPr b="0" i="0" sz="1900" u="none" cap="none" strike="noStrike">
              <a:solidFill>
                <a:schemeClr val="dk1"/>
              </a:solidFill>
              <a:latin typeface="Ubuntu"/>
              <a:ea typeface="Ubuntu"/>
              <a:cs typeface="Ubuntu"/>
              <a:sym typeface="Ubuntu"/>
            </a:endParaRPr>
          </a:p>
          <a:p>
            <a:pPr indent="0" lvl="0" marL="0" marR="0" rtl="0" algn="l">
              <a:lnSpc>
                <a:spcPct val="90000"/>
              </a:lnSpc>
              <a:spcBef>
                <a:spcPts val="700"/>
              </a:spcBef>
              <a:spcAft>
                <a:spcPts val="0"/>
              </a:spcAft>
              <a:buClr>
                <a:schemeClr val="dk1"/>
              </a:buClr>
              <a:buSzPts val="1900"/>
              <a:buFont typeface="Arial"/>
              <a:buNone/>
            </a:pPr>
            <a:r>
              <a:t/>
            </a:r>
            <a:endParaRPr b="0" i="0" sz="2000" u="none" cap="none" strike="noStrike">
              <a:solidFill>
                <a:schemeClr val="dk1"/>
              </a:solidFill>
              <a:latin typeface="Ubuntu"/>
              <a:ea typeface="Ubuntu"/>
              <a:cs typeface="Ubuntu"/>
              <a:sym typeface="Ubuntu"/>
            </a:endParaRPr>
          </a:p>
          <a:p>
            <a:pPr indent="0" lvl="0" marL="0" marR="0" rtl="0" algn="l">
              <a:lnSpc>
                <a:spcPct val="90000"/>
              </a:lnSpc>
              <a:spcBef>
                <a:spcPts val="700"/>
              </a:spcBef>
              <a:spcAft>
                <a:spcPts val="0"/>
              </a:spcAft>
              <a:buClr>
                <a:schemeClr val="dk1"/>
              </a:buClr>
              <a:buSzPts val="1900"/>
              <a:buFont typeface="Arial"/>
              <a:buNone/>
            </a:pPr>
            <a:r>
              <a:rPr b="0" i="0" lang="en-GB" sz="2000" u="none" cap="none" strike="noStrike">
                <a:solidFill>
                  <a:schemeClr val="dk1"/>
                </a:solidFill>
                <a:latin typeface="Ubuntu"/>
                <a:ea typeface="Ubuntu"/>
                <a:cs typeface="Ubuntu"/>
                <a:sym typeface="Ubuntu"/>
              </a:rPr>
              <a:t>Jeśli dzieło naszych rąk i umysłu zawiera w sobie pierwiastek indywidualnej działalności twórczej, to mamy do czynienia z utworem oraz z autorem.</a:t>
            </a:r>
            <a:endParaRPr b="0" i="0" sz="1900" u="none" cap="none" strike="noStrike">
              <a:solidFill>
                <a:schemeClr val="dk1"/>
              </a:solidFill>
              <a:latin typeface="Ubuntu"/>
              <a:ea typeface="Ubuntu"/>
              <a:cs typeface="Ubuntu"/>
              <a:sym typeface="Ubuntu"/>
            </a:endParaRPr>
          </a:p>
          <a:p>
            <a:pPr indent="0" lvl="0" marL="0" marR="0" rtl="0" algn="l">
              <a:lnSpc>
                <a:spcPct val="90000"/>
              </a:lnSpc>
              <a:spcBef>
                <a:spcPts val="700"/>
              </a:spcBef>
              <a:spcAft>
                <a:spcPts val="0"/>
              </a:spcAft>
              <a:buClr>
                <a:schemeClr val="dk1"/>
              </a:buClr>
              <a:buSzPts val="1900"/>
              <a:buFont typeface="Arial"/>
              <a:buNone/>
            </a:pPr>
            <a:r>
              <a:t/>
            </a:r>
            <a:endParaRPr b="1" i="0" sz="2000" u="none" cap="none" strike="noStrike">
              <a:solidFill>
                <a:srgbClr val="FFC000"/>
              </a:solidFill>
              <a:latin typeface="Trebuchet MS"/>
              <a:ea typeface="Trebuchet MS"/>
              <a:cs typeface="Trebuchet MS"/>
              <a:sym typeface="Trebuchet MS"/>
            </a:endParaRPr>
          </a:p>
          <a:p>
            <a:pPr indent="0" lvl="0" marL="0" marR="0" rtl="0" algn="l">
              <a:lnSpc>
                <a:spcPct val="90000"/>
              </a:lnSpc>
              <a:spcBef>
                <a:spcPts val="700"/>
              </a:spcBef>
              <a:spcAft>
                <a:spcPts val="0"/>
              </a:spcAft>
              <a:buClr>
                <a:srgbClr val="FFC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63" name="Google Shape;263;p48"/>
          <p:cNvSpPr/>
          <p:nvPr/>
        </p:nvSpPr>
        <p:spPr>
          <a:xfrm>
            <a:off x="4459164" y="2446106"/>
            <a:ext cx="574800" cy="251400"/>
          </a:xfrm>
          <a:prstGeom prst="rect">
            <a:avLst/>
          </a:prstGeom>
          <a:noFill/>
          <a:ln>
            <a:noFill/>
          </a:ln>
        </p:spPr>
        <p:txBody>
          <a:bodyPr anchorCtr="0" anchor="t" bIns="38000" lIns="76025" spcFirstLastPara="1" rIns="76025" wrap="square" tIns="38000">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lt1"/>
                </a:solidFill>
                <a:latin typeface="Arial"/>
                <a:ea typeface="Arial"/>
                <a:cs typeface="Arial"/>
                <a:sym typeface="Arial"/>
              </a:rPr>
              <a:t>       </a:t>
            </a:r>
            <a:endParaRPr b="0" i="0" sz="15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9"/>
          <p:cNvSpPr txBox="1"/>
          <p:nvPr>
            <p:ph type="title"/>
          </p:nvPr>
        </p:nvSpPr>
        <p:spPr>
          <a:xfrm>
            <a:off x="628650" y="273844"/>
            <a:ext cx="7886700" cy="994200"/>
          </a:xfrm>
          <a:prstGeom prst="rect">
            <a:avLst/>
          </a:prstGeom>
          <a:noFill/>
          <a:ln>
            <a:noFill/>
          </a:ln>
        </p:spPr>
        <p:txBody>
          <a:bodyPr anchorCtr="0" anchor="ctr" bIns="38000" lIns="76025" spcFirstLastPara="1" rIns="76025" wrap="square" tIns="38000">
            <a:noAutofit/>
          </a:bodyPr>
          <a:lstStyle/>
          <a:p>
            <a:pPr indent="0" lvl="0" marL="0" marR="0" rtl="0" algn="l">
              <a:lnSpc>
                <a:spcPct val="90000"/>
              </a:lnSpc>
              <a:spcBef>
                <a:spcPts val="0"/>
              </a:spcBef>
              <a:spcAft>
                <a:spcPts val="0"/>
              </a:spcAft>
              <a:buClr>
                <a:schemeClr val="dk1"/>
              </a:buClr>
              <a:buSzPts val="1200"/>
              <a:buFont typeface="Trebuchet MS"/>
              <a:buNone/>
            </a:pPr>
            <a:r>
              <a:rPr b="0" i="0" lang="en-GB" sz="3000" u="none" cap="none" strike="noStrike">
                <a:solidFill>
                  <a:schemeClr val="dk1"/>
                </a:solidFill>
                <a:latin typeface="Ubuntu"/>
                <a:ea typeface="Ubuntu"/>
                <a:cs typeface="Ubuntu"/>
                <a:sym typeface="Ubuntu"/>
              </a:rPr>
              <a:t>Rodzaje utworów </a:t>
            </a:r>
            <a:endParaRPr b="0" i="0" sz="3000" u="none" cap="none" strike="noStrike">
              <a:solidFill>
                <a:schemeClr val="dk1"/>
              </a:solidFill>
              <a:latin typeface="Ubuntu"/>
              <a:ea typeface="Ubuntu"/>
              <a:cs typeface="Ubuntu"/>
              <a:sym typeface="Ubuntu"/>
            </a:endParaRPr>
          </a:p>
        </p:txBody>
      </p:sp>
      <p:pic>
        <p:nvPicPr>
          <p:cNvPr id="269" name="Google Shape;269;p49"/>
          <p:cNvPicPr preferRelativeResize="0"/>
          <p:nvPr>
            <p:ph idx="1" type="body"/>
          </p:nvPr>
        </p:nvPicPr>
        <p:blipFill rotWithShape="1">
          <a:blip r:embed="rId3">
            <a:alphaModFix/>
          </a:blip>
          <a:srcRect b="0" l="0" r="0" t="0"/>
          <a:stretch/>
        </p:blipFill>
        <p:spPr>
          <a:xfrm>
            <a:off x="157503" y="1107893"/>
            <a:ext cx="5932200" cy="3263100"/>
          </a:xfrm>
          <a:prstGeom prst="rect">
            <a:avLst/>
          </a:prstGeom>
          <a:noFill/>
          <a:ln>
            <a:noFill/>
          </a:ln>
        </p:spPr>
      </p:pic>
      <p:pic>
        <p:nvPicPr>
          <p:cNvPr id="270" name="Google Shape;270;p49"/>
          <p:cNvPicPr preferRelativeResize="0"/>
          <p:nvPr/>
        </p:nvPicPr>
        <p:blipFill rotWithShape="1">
          <a:blip r:embed="rId4">
            <a:alphaModFix/>
          </a:blip>
          <a:srcRect b="0" l="0" r="0" t="0"/>
          <a:stretch/>
        </p:blipFill>
        <p:spPr>
          <a:xfrm>
            <a:off x="6089688" y="1100843"/>
            <a:ext cx="2950200" cy="3277200"/>
          </a:xfrm>
          <a:prstGeom prst="rect">
            <a:avLst/>
          </a:prstGeom>
          <a:noFill/>
          <a:ln>
            <a:noFill/>
          </a:ln>
        </p:spPr>
      </p:pic>
      <p:sp>
        <p:nvSpPr>
          <p:cNvPr id="271" name="Google Shape;271;p49"/>
          <p:cNvSpPr/>
          <p:nvPr/>
        </p:nvSpPr>
        <p:spPr>
          <a:xfrm>
            <a:off x="412822" y="4434614"/>
            <a:ext cx="6228600" cy="481800"/>
          </a:xfrm>
          <a:prstGeom prst="rect">
            <a:avLst/>
          </a:prstGeom>
          <a:noFill/>
          <a:ln>
            <a:noFill/>
          </a:ln>
        </p:spPr>
        <p:txBody>
          <a:bodyPr anchorCtr="0" anchor="t" bIns="38000" lIns="76025" spcFirstLastPara="1" rIns="76025" wrap="square" tIns="38000">
            <a:noAutofit/>
          </a:bodyPr>
          <a:lstStyle/>
          <a:p>
            <a:pPr indent="-266700" lvl="0" marL="419100" marR="0" rtl="0" algn="l">
              <a:lnSpc>
                <a:spcPct val="100000"/>
              </a:lnSpc>
              <a:spcBef>
                <a:spcPts val="0"/>
              </a:spcBef>
              <a:spcAft>
                <a:spcPts val="0"/>
              </a:spcAft>
              <a:buClr>
                <a:schemeClr val="dk1"/>
              </a:buClr>
              <a:buSzPts val="800"/>
              <a:buFont typeface="Ubuntu"/>
              <a:buAutoNum type="alphaUcPeriod"/>
            </a:pPr>
            <a:r>
              <a:rPr b="0" i="0" lang="en-GB" sz="800" u="none" cap="none" strike="noStrike">
                <a:solidFill>
                  <a:schemeClr val="dk1"/>
                </a:solidFill>
                <a:highlight>
                  <a:srgbClr val="F9F9F9"/>
                </a:highlight>
                <a:latin typeface="Ubuntu"/>
                <a:ea typeface="Ubuntu"/>
                <a:cs typeface="Ubuntu"/>
                <a:sym typeface="Ubuntu"/>
              </a:rPr>
              <a:t>Mannie Garcia, </a:t>
            </a:r>
            <a:r>
              <a:rPr b="0" i="0" lang="en-GB" sz="800" u="none" cap="none" strike="noStrike">
                <a:solidFill>
                  <a:schemeClr val="dk1"/>
                </a:solidFill>
                <a:latin typeface="Ubuntu"/>
                <a:ea typeface="Ubuntu"/>
                <a:cs typeface="Ubuntu"/>
                <a:sym typeface="Ubuntu"/>
              </a:rPr>
              <a:t>Assosiation Press, </a:t>
            </a:r>
            <a:r>
              <a:rPr b="0" i="0" lang="en-GB" sz="800" u="none" cap="none" strike="noStrike">
                <a:solidFill>
                  <a:schemeClr val="dk1"/>
                </a:solidFill>
                <a:highlight>
                  <a:srgbClr val="F9F9F9"/>
                </a:highlight>
                <a:latin typeface="Ubuntu"/>
                <a:ea typeface="Ubuntu"/>
                <a:cs typeface="Ubuntu"/>
                <a:sym typeface="Ubuntu"/>
              </a:rPr>
              <a:t> </a:t>
            </a:r>
            <a:r>
              <a:rPr b="0" i="0" lang="en-GB" sz="800" u="sng" cap="none" strike="noStrike">
                <a:solidFill>
                  <a:schemeClr val="hlink"/>
                </a:solidFill>
                <a:highlight>
                  <a:srgbClr val="F9F9F9"/>
                </a:highlight>
                <a:latin typeface="Ubuntu"/>
                <a:ea typeface="Ubuntu"/>
                <a:cs typeface="Ubuntu"/>
                <a:sym typeface="Ubuntu"/>
                <a:hlinkClick r:id="rId5"/>
              </a:rPr>
              <a:t>https://en.wikipedia.org/wiki/Mannie_Garcia</a:t>
            </a:r>
            <a:r>
              <a:rPr b="0" i="0" lang="en-GB" sz="800" u="none" cap="none" strike="noStrike">
                <a:solidFill>
                  <a:schemeClr val="dk1"/>
                </a:solidFill>
                <a:highlight>
                  <a:srgbClr val="F9F9F9"/>
                </a:highlight>
                <a:latin typeface="Ubuntu"/>
                <a:ea typeface="Ubuntu"/>
                <a:cs typeface="Ubuntu"/>
                <a:sym typeface="Ubuntu"/>
              </a:rPr>
              <a:t> </a:t>
            </a:r>
            <a:endParaRPr b="0" i="0" sz="800" u="none" cap="none" strike="noStrike">
              <a:solidFill>
                <a:schemeClr val="dk1"/>
              </a:solidFill>
              <a:highlight>
                <a:srgbClr val="F9F9F9"/>
              </a:highlight>
              <a:latin typeface="Ubuntu"/>
              <a:ea typeface="Ubuntu"/>
              <a:cs typeface="Ubuntu"/>
              <a:sym typeface="Ubuntu"/>
            </a:endParaRPr>
          </a:p>
          <a:p>
            <a:pPr indent="-266700" lvl="0" marL="419100" marR="0" rtl="0" algn="l">
              <a:lnSpc>
                <a:spcPct val="100000"/>
              </a:lnSpc>
              <a:spcBef>
                <a:spcPts val="0"/>
              </a:spcBef>
              <a:spcAft>
                <a:spcPts val="0"/>
              </a:spcAft>
              <a:buClr>
                <a:schemeClr val="dk1"/>
              </a:buClr>
              <a:buSzPts val="800"/>
              <a:buFont typeface="Ubuntu"/>
              <a:buAutoNum type="alphaUcPeriod"/>
            </a:pPr>
            <a:r>
              <a:rPr b="0" i="0" lang="en-GB" sz="800" u="none" cap="none" strike="noStrike">
                <a:solidFill>
                  <a:schemeClr val="dk1"/>
                </a:solidFill>
                <a:highlight>
                  <a:srgbClr val="F9F9F9"/>
                </a:highlight>
                <a:latin typeface="Ubuntu"/>
                <a:ea typeface="Ubuntu"/>
                <a:cs typeface="Ubuntu"/>
                <a:sym typeface="Ubuntu"/>
              </a:rPr>
              <a:t>Shepard Fairey, </a:t>
            </a:r>
            <a:r>
              <a:rPr b="0" i="0" lang="en-GB" sz="800" u="sng" cap="none" strike="noStrike">
                <a:solidFill>
                  <a:schemeClr val="hlink"/>
                </a:solidFill>
                <a:highlight>
                  <a:srgbClr val="F9F9F9"/>
                </a:highlight>
                <a:latin typeface="Ubuntu"/>
                <a:ea typeface="Ubuntu"/>
                <a:cs typeface="Ubuntu"/>
                <a:sym typeface="Ubuntu"/>
                <a:hlinkClick r:id="rId6"/>
              </a:rPr>
              <a:t>https://en.wikipedia.org/wiki/Barack_Obama_%22Hope%22_poster#/media/File:Barack_Obama_Hope_poster.jpg</a:t>
            </a:r>
            <a:r>
              <a:rPr b="0" i="0" lang="en-GB" sz="800" u="none" cap="none" strike="noStrike">
                <a:solidFill>
                  <a:schemeClr val="dk1"/>
                </a:solidFill>
                <a:highlight>
                  <a:srgbClr val="F9F9F9"/>
                </a:highlight>
                <a:latin typeface="Ubuntu"/>
                <a:ea typeface="Ubuntu"/>
                <a:cs typeface="Ubuntu"/>
                <a:sym typeface="Ubuntu"/>
              </a:rPr>
              <a:t> </a:t>
            </a:r>
            <a:endParaRPr b="0" i="0" sz="800" u="none" cap="none" strike="noStrike">
              <a:solidFill>
                <a:schemeClr val="dk1"/>
              </a:solidFill>
              <a:highlight>
                <a:srgbClr val="F9F9F9"/>
              </a:highlight>
              <a:latin typeface="Ubuntu"/>
              <a:ea typeface="Ubuntu"/>
              <a:cs typeface="Ubuntu"/>
              <a:sym typeface="Ubuntu"/>
            </a:endParaRPr>
          </a:p>
          <a:p>
            <a:pPr indent="-266700" lvl="0" marL="419100" marR="0" rtl="0" algn="l">
              <a:lnSpc>
                <a:spcPct val="100000"/>
              </a:lnSpc>
              <a:spcBef>
                <a:spcPts val="0"/>
              </a:spcBef>
              <a:spcAft>
                <a:spcPts val="0"/>
              </a:spcAft>
              <a:buClr>
                <a:schemeClr val="dk1"/>
              </a:buClr>
              <a:buSzPts val="800"/>
              <a:buFont typeface="Ubuntu"/>
              <a:buAutoNum type="alphaUcPeriod"/>
            </a:pPr>
            <a:r>
              <a:rPr b="0" i="0" lang="en-GB" sz="800" u="none" cap="none" strike="noStrike">
                <a:solidFill>
                  <a:schemeClr val="dk1"/>
                </a:solidFill>
                <a:highlight>
                  <a:srgbClr val="F9F9F9"/>
                </a:highlight>
                <a:latin typeface="Ubuntu"/>
                <a:ea typeface="Ubuntu"/>
                <a:cs typeface="Ubuntu"/>
                <a:sym typeface="Ubuntu"/>
              </a:rPr>
              <a:t>http://www.ebay.co.uk/itm/CRISTIANO-RONALDO-ART-PHOTO-PRINT-OBAMA-HOPE-POSTER-GIFT-CHRISTIANO-SOCCER-/321526564288</a:t>
            </a:r>
            <a:endParaRPr b="0" i="0" sz="8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0"/>
          <p:cNvSpPr txBox="1"/>
          <p:nvPr>
            <p:ph type="title"/>
          </p:nvPr>
        </p:nvSpPr>
        <p:spPr>
          <a:xfrm>
            <a:off x="2400478" y="575949"/>
            <a:ext cx="6321000" cy="635400"/>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chemeClr val="dk1"/>
              </a:buClr>
              <a:buSzPts val="1200"/>
              <a:buFont typeface="Arial"/>
              <a:buNone/>
            </a:pPr>
            <a:r>
              <a:rPr b="1" i="0" lang="en-GB" sz="3000" u="none" cap="none" strike="noStrike">
                <a:solidFill>
                  <a:schemeClr val="dk1"/>
                </a:solidFill>
                <a:latin typeface="Ubuntu"/>
                <a:ea typeface="Ubuntu"/>
                <a:cs typeface="Ubuntu"/>
                <a:sym typeface="Ubuntu"/>
              </a:rPr>
              <a:t>Rodzaje utworów 2</a:t>
            </a:r>
            <a:endParaRPr b="0" i="0" sz="3000" u="none" cap="none" strike="noStrike">
              <a:solidFill>
                <a:schemeClr val="dk1"/>
              </a:solidFill>
              <a:latin typeface="Ubuntu"/>
              <a:ea typeface="Ubuntu"/>
              <a:cs typeface="Ubuntu"/>
              <a:sym typeface="Ubuntu"/>
            </a:endParaRPr>
          </a:p>
        </p:txBody>
      </p:sp>
      <p:sp>
        <p:nvSpPr>
          <p:cNvPr id="277" name="Google Shape;277;p50"/>
          <p:cNvSpPr txBox="1"/>
          <p:nvPr>
            <p:ph idx="1" type="body"/>
          </p:nvPr>
        </p:nvSpPr>
        <p:spPr>
          <a:xfrm>
            <a:off x="2410339" y="1595776"/>
            <a:ext cx="6321000" cy="3002400"/>
          </a:xfrm>
          <a:prstGeom prst="rect">
            <a:avLst/>
          </a:prstGeom>
          <a:noFill/>
          <a:ln>
            <a:noFill/>
          </a:ln>
        </p:spPr>
        <p:txBody>
          <a:bodyPr anchorCtr="0" anchor="t" bIns="83800" lIns="83800" spcFirstLastPara="1" rIns="83800" wrap="square" tIns="83800">
            <a:noAutofit/>
          </a:bodyPr>
          <a:lstStyle/>
          <a:p>
            <a:pPr indent="-222250" lvl="0" marL="419100" marR="0" rtl="0" algn="l">
              <a:lnSpc>
                <a:spcPct val="90000"/>
              </a:lnSpc>
              <a:spcBef>
                <a:spcPts val="0"/>
              </a:spcBef>
              <a:spcAft>
                <a:spcPts val="0"/>
              </a:spcAft>
              <a:buClr>
                <a:schemeClr val="dk1"/>
              </a:buClr>
              <a:buSzPts val="1900"/>
              <a:buFont typeface="Ubuntu"/>
              <a:buAutoNum type="alphaUcPeriod"/>
            </a:pPr>
            <a:r>
              <a:rPr b="0" i="0" lang="en-GB" sz="1900" u="none" cap="none" strike="noStrike">
                <a:solidFill>
                  <a:schemeClr val="dk1"/>
                </a:solidFill>
                <a:latin typeface="Ubuntu"/>
                <a:ea typeface="Ubuntu"/>
                <a:cs typeface="Ubuntu"/>
                <a:sym typeface="Ubuntu"/>
              </a:rPr>
              <a:t>oryginalny</a:t>
            </a:r>
            <a:endParaRPr b="0" i="0" sz="1900" u="none" cap="none" strike="noStrike">
              <a:solidFill>
                <a:schemeClr val="dk1"/>
              </a:solidFill>
              <a:latin typeface="Ubuntu"/>
              <a:ea typeface="Ubuntu"/>
              <a:cs typeface="Ubuntu"/>
              <a:sym typeface="Ubuntu"/>
            </a:endParaRPr>
          </a:p>
          <a:p>
            <a:pPr indent="0" lvl="0" marL="0" marR="0" rtl="0" algn="l">
              <a:lnSpc>
                <a:spcPct val="90000"/>
              </a:lnSpc>
              <a:spcBef>
                <a:spcPts val="0"/>
              </a:spcBef>
              <a:spcAft>
                <a:spcPts val="0"/>
              </a:spcAft>
              <a:buClr>
                <a:schemeClr val="dk1"/>
              </a:buClr>
              <a:buSzPts val="1900"/>
              <a:buFont typeface="Arial"/>
              <a:buNone/>
            </a:pPr>
            <a:r>
              <a:t/>
            </a:r>
            <a:endParaRPr b="0" i="0" sz="1900" u="none" cap="none" strike="noStrike">
              <a:solidFill>
                <a:schemeClr val="dk1"/>
              </a:solidFill>
              <a:latin typeface="Ubuntu"/>
              <a:ea typeface="Ubuntu"/>
              <a:cs typeface="Ubuntu"/>
              <a:sym typeface="Ubuntu"/>
            </a:endParaRPr>
          </a:p>
          <a:p>
            <a:pPr indent="-222250" lvl="0" marL="419100" marR="0" rtl="0" algn="l">
              <a:lnSpc>
                <a:spcPct val="90000"/>
              </a:lnSpc>
              <a:spcBef>
                <a:spcPts val="0"/>
              </a:spcBef>
              <a:spcAft>
                <a:spcPts val="0"/>
              </a:spcAft>
              <a:buClr>
                <a:schemeClr val="dk1"/>
              </a:buClr>
              <a:buSzPts val="1900"/>
              <a:buFont typeface="Ubuntu"/>
              <a:buAutoNum type="alphaUcPeriod"/>
            </a:pPr>
            <a:r>
              <a:rPr b="0" i="0" lang="en-GB" sz="1900" u="none" cap="none" strike="noStrike">
                <a:solidFill>
                  <a:schemeClr val="dk1"/>
                </a:solidFill>
                <a:latin typeface="Ubuntu"/>
                <a:ea typeface="Ubuntu"/>
                <a:cs typeface="Ubuntu"/>
                <a:sym typeface="Ubuntu"/>
              </a:rPr>
              <a:t>zależny </a:t>
            </a:r>
            <a:endParaRPr b="0" i="0" sz="1900" u="none" cap="none" strike="noStrike">
              <a:solidFill>
                <a:schemeClr val="dk1"/>
              </a:solidFill>
              <a:latin typeface="Ubuntu"/>
              <a:ea typeface="Ubuntu"/>
              <a:cs typeface="Ubuntu"/>
              <a:sym typeface="Ubuntu"/>
            </a:endParaRPr>
          </a:p>
          <a:p>
            <a:pPr indent="0" lvl="0" marL="0" marR="0" rtl="0" algn="l">
              <a:lnSpc>
                <a:spcPct val="90000"/>
              </a:lnSpc>
              <a:spcBef>
                <a:spcPts val="0"/>
              </a:spcBef>
              <a:spcAft>
                <a:spcPts val="0"/>
              </a:spcAft>
              <a:buClr>
                <a:schemeClr val="dk1"/>
              </a:buClr>
              <a:buSzPts val="1900"/>
              <a:buFont typeface="Arial"/>
              <a:buNone/>
            </a:pPr>
            <a:r>
              <a:t/>
            </a:r>
            <a:endParaRPr b="0" i="0" sz="1900" u="none" cap="none" strike="noStrike">
              <a:solidFill>
                <a:schemeClr val="dk1"/>
              </a:solidFill>
              <a:latin typeface="Ubuntu"/>
              <a:ea typeface="Ubuntu"/>
              <a:cs typeface="Ubuntu"/>
              <a:sym typeface="Ubuntu"/>
            </a:endParaRPr>
          </a:p>
          <a:p>
            <a:pPr indent="-152400" lvl="0" marL="152400" marR="0" rtl="0" algn="l">
              <a:lnSpc>
                <a:spcPct val="90000"/>
              </a:lnSpc>
              <a:spcBef>
                <a:spcPts val="0"/>
              </a:spcBef>
              <a:spcAft>
                <a:spcPts val="0"/>
              </a:spcAft>
              <a:buClr>
                <a:schemeClr val="dk1"/>
              </a:buClr>
              <a:buSzPts val="1900"/>
              <a:buFont typeface="Arial"/>
              <a:buNone/>
            </a:pPr>
            <a:r>
              <a:rPr b="1" i="0" lang="en-GB" sz="1200" u="none" cap="none" strike="noStrike">
                <a:solidFill>
                  <a:schemeClr val="dk1"/>
                </a:solidFill>
                <a:latin typeface="Ubuntu"/>
                <a:ea typeface="Ubuntu"/>
                <a:cs typeface="Ubuntu"/>
                <a:sym typeface="Ubuntu"/>
              </a:rPr>
              <a:t>Art.2. </a:t>
            </a:r>
            <a:r>
              <a:rPr b="0" i="0" lang="en-GB" sz="1200" u="none" cap="none" strike="noStrike">
                <a:solidFill>
                  <a:schemeClr val="dk1"/>
                </a:solidFill>
                <a:latin typeface="Ubuntu"/>
                <a:ea typeface="Ubuntu"/>
                <a:cs typeface="Ubuntu"/>
                <a:sym typeface="Ubuntu"/>
              </a:rPr>
              <a:t>Rozporządzanie i korzystanie z opracowania zależy od zezwolenia twórcy utworu pierwotnego (prawo zależne), chyba że autorskie prawa majątkowe do utworu pierwotnego wygasły. W przypadku baz danych spełniających cechy utworu zezwolenie twórcy jest konieczne także na sporządzenie opracowania.</a:t>
            </a:r>
            <a:endParaRPr b="0" i="0" sz="1200" u="none" cap="none" strike="noStrike">
              <a:solidFill>
                <a:schemeClr val="dk1"/>
              </a:solidFill>
              <a:latin typeface="Ubuntu"/>
              <a:ea typeface="Ubuntu"/>
              <a:cs typeface="Ubuntu"/>
              <a:sym typeface="Ubuntu"/>
            </a:endParaRPr>
          </a:p>
          <a:p>
            <a:pPr indent="-152400" lvl="0" marL="152400" marR="0" rtl="0" algn="l">
              <a:lnSpc>
                <a:spcPct val="90000"/>
              </a:lnSpc>
              <a:spcBef>
                <a:spcPts val="0"/>
              </a:spcBef>
              <a:spcAft>
                <a:spcPts val="0"/>
              </a:spcAft>
              <a:buClr>
                <a:schemeClr val="dk1"/>
              </a:buClr>
              <a:buSzPts val="1900"/>
              <a:buFont typeface="Arial"/>
              <a:buNone/>
            </a:pPr>
            <a:r>
              <a:t/>
            </a:r>
            <a:endParaRPr b="0" i="0" sz="1200" u="none" cap="none" strike="noStrike">
              <a:solidFill>
                <a:schemeClr val="dk1"/>
              </a:solidFill>
              <a:latin typeface="Ubuntu"/>
              <a:ea typeface="Ubuntu"/>
              <a:cs typeface="Ubuntu"/>
              <a:sym typeface="Ubuntu"/>
            </a:endParaRPr>
          </a:p>
          <a:p>
            <a:pPr indent="-152400" lvl="0" marL="152400" marR="0" rtl="0" algn="l">
              <a:lnSpc>
                <a:spcPct val="90000"/>
              </a:lnSpc>
              <a:spcBef>
                <a:spcPts val="0"/>
              </a:spcBef>
              <a:spcAft>
                <a:spcPts val="0"/>
              </a:spcAft>
              <a:buClr>
                <a:schemeClr val="dk1"/>
              </a:buClr>
              <a:buSzPts val="1900"/>
              <a:buFont typeface="Arial"/>
              <a:buNone/>
            </a:pPr>
            <a:r>
              <a:rPr b="0" i="0" lang="en-GB" sz="1900" u="none" cap="none" strike="noStrike">
                <a:solidFill>
                  <a:schemeClr val="dk1"/>
                </a:solidFill>
                <a:latin typeface="Ubuntu"/>
                <a:ea typeface="Ubuntu"/>
                <a:cs typeface="Ubuntu"/>
                <a:sym typeface="Ubuntu"/>
              </a:rPr>
              <a:t>C. inspirowany </a:t>
            </a:r>
            <a:endParaRPr b="0" i="0" sz="1900" u="none" cap="none" strike="noStrike">
              <a:solidFill>
                <a:schemeClr val="dk1"/>
              </a:solidFill>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nvSpPr>
        <p:spPr>
          <a:xfrm>
            <a:off x="396000" y="4362578"/>
            <a:ext cx="7464900" cy="3075000"/>
          </a:xfrm>
          <a:prstGeom prst="rect">
            <a:avLst/>
          </a:prstGeom>
          <a:noFill/>
          <a:ln>
            <a:noFill/>
          </a:ln>
        </p:spPr>
        <p:txBody>
          <a:bodyPr anchorCtr="0" anchor="t" bIns="37425" lIns="74825" spcFirstLastPara="1" rIns="74825" wrap="square" tIns="63750">
            <a:noAutofit/>
          </a:bodyPr>
          <a:lstStyle/>
          <a:p>
            <a:pPr indent="0" lvl="0" marL="0" marR="0" rtl="0" algn="l">
              <a:lnSpc>
                <a:spcPct val="93000"/>
              </a:lnSpc>
              <a:spcBef>
                <a:spcPts val="0"/>
              </a:spcBef>
              <a:spcAft>
                <a:spcPts val="0"/>
              </a:spcAft>
              <a:buClr>
                <a:srgbClr val="000000"/>
              </a:buClr>
              <a:buSzPts val="1000"/>
              <a:buFont typeface="Times New Roman"/>
              <a:buNone/>
            </a:pPr>
            <a:r>
              <a:rPr b="0" i="0" lang="en-GB" sz="1000" u="none" cap="none" strike="noStrike">
                <a:solidFill>
                  <a:srgbClr val="000000"/>
                </a:solidFill>
                <a:latin typeface="Ubuntu"/>
                <a:ea typeface="Ubuntu"/>
                <a:cs typeface="Ubuntu"/>
                <a:sym typeface="Ubuntu"/>
              </a:rPr>
              <a:t>Grafika. Piotr Chuchla/Centrum Cyfrowe, CC BY</a:t>
            </a:r>
            <a:endParaRPr b="0" i="0" sz="1000" u="none" cap="none" strike="noStrike">
              <a:solidFill>
                <a:srgbClr val="000000"/>
              </a:solidFill>
              <a:latin typeface="Ubuntu"/>
              <a:ea typeface="Ubuntu"/>
              <a:cs typeface="Ubuntu"/>
              <a:sym typeface="Ubuntu"/>
            </a:endParaRPr>
          </a:p>
        </p:txBody>
      </p:sp>
      <p:sp>
        <p:nvSpPr>
          <p:cNvPr id="284" name="Google Shape;284;p51"/>
          <p:cNvSpPr txBox="1"/>
          <p:nvPr/>
        </p:nvSpPr>
        <p:spPr>
          <a:xfrm>
            <a:off x="493920" y="287310"/>
            <a:ext cx="8136000" cy="870600"/>
          </a:xfrm>
          <a:prstGeom prst="rect">
            <a:avLst/>
          </a:prstGeom>
          <a:noFill/>
          <a:ln>
            <a:noFill/>
          </a:ln>
        </p:spPr>
        <p:txBody>
          <a:bodyPr anchorCtr="0" anchor="t" bIns="37425" lIns="74825" spcFirstLastPara="1" rIns="74825" wrap="square" tIns="69750">
            <a:noAutofit/>
          </a:bodyPr>
          <a:lstStyle/>
          <a:p>
            <a:pPr indent="0" lvl="0" marL="0" marR="0" rtl="0" algn="l">
              <a:lnSpc>
                <a:spcPct val="93000"/>
              </a:lnSpc>
              <a:spcBef>
                <a:spcPts val="0"/>
              </a:spcBef>
              <a:spcAft>
                <a:spcPts val="0"/>
              </a:spcAft>
              <a:buClr>
                <a:srgbClr val="000000"/>
              </a:buClr>
              <a:buSzPts val="3700"/>
              <a:buFont typeface="Times New Roman"/>
              <a:buNone/>
            </a:pPr>
            <a:r>
              <a:t/>
            </a:r>
            <a:endParaRPr b="1" i="0" sz="3700" u="none" cap="none" strike="noStrike">
              <a:solidFill>
                <a:srgbClr val="000000"/>
              </a:solidFill>
              <a:latin typeface="Ubuntu"/>
              <a:ea typeface="Ubuntu"/>
              <a:cs typeface="Ubuntu"/>
              <a:sym typeface="Ubuntu"/>
            </a:endParaRPr>
          </a:p>
        </p:txBody>
      </p:sp>
      <p:pic>
        <p:nvPicPr>
          <p:cNvPr id="285" name="Google Shape;285;p51"/>
          <p:cNvPicPr preferRelativeResize="0"/>
          <p:nvPr>
            <p:ph idx="1" type="body"/>
          </p:nvPr>
        </p:nvPicPr>
        <p:blipFill rotWithShape="1">
          <a:blip r:embed="rId3">
            <a:alphaModFix/>
          </a:blip>
          <a:srcRect b="0" l="0" r="0" t="0"/>
          <a:stretch/>
        </p:blipFill>
        <p:spPr>
          <a:xfrm>
            <a:off x="396000" y="700994"/>
            <a:ext cx="8189400" cy="3247800"/>
          </a:xfrm>
          <a:prstGeom prst="rect">
            <a:avLst/>
          </a:prstGeom>
          <a:blipFill rotWithShape="1">
            <a:blip r:embed="rId4">
              <a:alphaModFix/>
            </a:blip>
            <a:tile algn="tl" flip="none" tx="0" sx="99995" ty="0" sy="99995"/>
          </a:blipFill>
          <a:ln cap="sq" cmpd="sng" w="9525">
            <a:solidFill>
              <a:srgbClr val="80808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