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63" r:id="rId4"/>
    <p:sldId id="264" r:id="rId5"/>
    <p:sldId id="265" r:id="rId6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9" d="100"/>
          <a:sy n="79" d="100"/>
        </p:scale>
        <p:origin x="773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D%20DANE\NAUKA\PS%2044%20nm\PS%2044nm%20UV%20254%20nm\PS%2044nm%200h%20UV%20B.000%20-%20NanoScope%20Analysis.txt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D%20DANE\NAUKA\PS%2044%20nm\PS%2044nm%20UV%20254%20nm\PS%2044nm%202h%20UV%20B.000%20-%20NanoScope%20Analysis.txt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D%20DANE\NAUKA\PS%2044%20nm\PS%2044nm%20UV%20254%20nm\PS%2044nm%204h%20UV%20B.000%20-%20NanoScope%20Analysis.txt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D%20DANE\NAUKA\PS%2044%20nm\PS%2044nm%20UV%20254%20nm\PS%2044nm%208h%20UV%20B.000%20-%20NanoScope%20Analysis.txt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1.8694444444444448E-2"/>
          <c:y val="0.486111111111111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>
        <c:manualLayout>
          <c:layoutTarget val="inner"/>
          <c:xMode val="edge"/>
          <c:yMode val="edge"/>
          <c:x val="0.1353449256342957"/>
          <c:y val="9.7638888888888914E-2"/>
          <c:w val="0.81828018372703404"/>
          <c:h val="0.80050925925925931"/>
        </c:manualLayout>
      </c:layout>
      <c:scatterChart>
        <c:scatterStyle val="smoothMarker"/>
        <c:varyColors val="0"/>
        <c:ser>
          <c:idx val="0"/>
          <c:order val="0"/>
          <c:tx>
            <c:strRef>
              <c:f>'PS 44nm 0h UV B.000 - NanoScope'!$B$1</c:f>
              <c:strCache>
                <c:ptCount val="1"/>
                <c:pt idx="0">
                  <c:v>nm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'PS 44nm 0h UV B.000 - NanoScope'!$A$2:$A$513</c:f>
              <c:numCache>
                <c:formatCode>General</c:formatCode>
                <c:ptCount val="512"/>
                <c:pt idx="0">
                  <c:v>0</c:v>
                </c:pt>
                <c:pt idx="1">
                  <c:v>4.0000000000000001E-3</c:v>
                </c:pt>
                <c:pt idx="2">
                  <c:v>8.0000000000000002E-3</c:v>
                </c:pt>
                <c:pt idx="3">
                  <c:v>1.2E-2</c:v>
                </c:pt>
                <c:pt idx="4">
                  <c:v>1.6E-2</c:v>
                </c:pt>
                <c:pt idx="5">
                  <c:v>0.02</c:v>
                </c:pt>
                <c:pt idx="6">
                  <c:v>2.3E-2</c:v>
                </c:pt>
                <c:pt idx="7">
                  <c:v>2.7E-2</c:v>
                </c:pt>
                <c:pt idx="8">
                  <c:v>3.1E-2</c:v>
                </c:pt>
                <c:pt idx="9">
                  <c:v>3.5000000000000003E-2</c:v>
                </c:pt>
                <c:pt idx="10">
                  <c:v>3.9E-2</c:v>
                </c:pt>
                <c:pt idx="11">
                  <c:v>4.2999999999999997E-2</c:v>
                </c:pt>
                <c:pt idx="12">
                  <c:v>4.7E-2</c:v>
                </c:pt>
                <c:pt idx="13">
                  <c:v>5.0999999999999997E-2</c:v>
                </c:pt>
                <c:pt idx="14">
                  <c:v>5.5E-2</c:v>
                </c:pt>
                <c:pt idx="15">
                  <c:v>5.8999999999999997E-2</c:v>
                </c:pt>
                <c:pt idx="16">
                  <c:v>6.2E-2</c:v>
                </c:pt>
                <c:pt idx="17">
                  <c:v>6.6000000000000003E-2</c:v>
                </c:pt>
                <c:pt idx="18">
                  <c:v>7.0000000000000007E-2</c:v>
                </c:pt>
                <c:pt idx="19">
                  <c:v>7.3999999999999996E-2</c:v>
                </c:pt>
                <c:pt idx="20">
                  <c:v>7.8E-2</c:v>
                </c:pt>
                <c:pt idx="21">
                  <c:v>8.2000000000000003E-2</c:v>
                </c:pt>
                <c:pt idx="22">
                  <c:v>8.5999999999999993E-2</c:v>
                </c:pt>
                <c:pt idx="23">
                  <c:v>0.09</c:v>
                </c:pt>
                <c:pt idx="24">
                  <c:v>9.4E-2</c:v>
                </c:pt>
                <c:pt idx="25">
                  <c:v>9.8000000000000004E-2</c:v>
                </c:pt>
                <c:pt idx="26">
                  <c:v>0.10199999999999999</c:v>
                </c:pt>
                <c:pt idx="27">
                  <c:v>0.105</c:v>
                </c:pt>
                <c:pt idx="28">
                  <c:v>0.109</c:v>
                </c:pt>
                <c:pt idx="29">
                  <c:v>0.113</c:v>
                </c:pt>
                <c:pt idx="30">
                  <c:v>0.11700000000000001</c:v>
                </c:pt>
                <c:pt idx="31">
                  <c:v>0.121</c:v>
                </c:pt>
                <c:pt idx="32">
                  <c:v>0.125</c:v>
                </c:pt>
                <c:pt idx="33">
                  <c:v>0.129</c:v>
                </c:pt>
                <c:pt idx="34">
                  <c:v>0.13300000000000001</c:v>
                </c:pt>
                <c:pt idx="35">
                  <c:v>0.13700000000000001</c:v>
                </c:pt>
                <c:pt idx="36">
                  <c:v>0.14099999999999999</c:v>
                </c:pt>
                <c:pt idx="37">
                  <c:v>0.14499999999999999</c:v>
                </c:pt>
                <c:pt idx="38">
                  <c:v>0.14799999999999999</c:v>
                </c:pt>
                <c:pt idx="39">
                  <c:v>0.152</c:v>
                </c:pt>
                <c:pt idx="40">
                  <c:v>0.156</c:v>
                </c:pt>
                <c:pt idx="41">
                  <c:v>0.16</c:v>
                </c:pt>
                <c:pt idx="42">
                  <c:v>0.16400000000000001</c:v>
                </c:pt>
                <c:pt idx="43">
                  <c:v>0.16800000000000001</c:v>
                </c:pt>
                <c:pt idx="44">
                  <c:v>0.17199999999999999</c:v>
                </c:pt>
                <c:pt idx="45">
                  <c:v>0.17599999999999999</c:v>
                </c:pt>
                <c:pt idx="46">
                  <c:v>0.18</c:v>
                </c:pt>
                <c:pt idx="47">
                  <c:v>0.184</c:v>
                </c:pt>
                <c:pt idx="48">
                  <c:v>0.188</c:v>
                </c:pt>
                <c:pt idx="49">
                  <c:v>0.191</c:v>
                </c:pt>
                <c:pt idx="50">
                  <c:v>0.19500000000000001</c:v>
                </c:pt>
                <c:pt idx="51">
                  <c:v>0.19900000000000001</c:v>
                </c:pt>
                <c:pt idx="52">
                  <c:v>0.20300000000000001</c:v>
                </c:pt>
                <c:pt idx="53">
                  <c:v>0.20699999999999999</c:v>
                </c:pt>
                <c:pt idx="54">
                  <c:v>0.21099999999999999</c:v>
                </c:pt>
                <c:pt idx="55">
                  <c:v>0.215</c:v>
                </c:pt>
                <c:pt idx="56">
                  <c:v>0.219</c:v>
                </c:pt>
                <c:pt idx="57">
                  <c:v>0.223</c:v>
                </c:pt>
                <c:pt idx="58">
                  <c:v>0.22700000000000001</c:v>
                </c:pt>
                <c:pt idx="59">
                  <c:v>0.23</c:v>
                </c:pt>
                <c:pt idx="60">
                  <c:v>0.23400000000000001</c:v>
                </c:pt>
                <c:pt idx="61">
                  <c:v>0.23799999999999999</c:v>
                </c:pt>
                <c:pt idx="62">
                  <c:v>0.24199999999999999</c:v>
                </c:pt>
                <c:pt idx="63">
                  <c:v>0.246</c:v>
                </c:pt>
                <c:pt idx="64">
                  <c:v>0.25</c:v>
                </c:pt>
                <c:pt idx="65">
                  <c:v>0.254</c:v>
                </c:pt>
                <c:pt idx="66">
                  <c:v>0.25800000000000001</c:v>
                </c:pt>
                <c:pt idx="67">
                  <c:v>0.26200000000000001</c:v>
                </c:pt>
                <c:pt idx="68">
                  <c:v>0.26600000000000001</c:v>
                </c:pt>
                <c:pt idx="69">
                  <c:v>0.27</c:v>
                </c:pt>
                <c:pt idx="70">
                  <c:v>0.27300000000000002</c:v>
                </c:pt>
                <c:pt idx="71">
                  <c:v>0.27700000000000002</c:v>
                </c:pt>
                <c:pt idx="72">
                  <c:v>0.28100000000000003</c:v>
                </c:pt>
                <c:pt idx="73">
                  <c:v>0.28499999999999998</c:v>
                </c:pt>
                <c:pt idx="74">
                  <c:v>0.28899999999999998</c:v>
                </c:pt>
                <c:pt idx="75">
                  <c:v>0.29299999999999998</c:v>
                </c:pt>
                <c:pt idx="76">
                  <c:v>0.29699999999999999</c:v>
                </c:pt>
                <c:pt idx="77">
                  <c:v>0.30099999999999999</c:v>
                </c:pt>
                <c:pt idx="78">
                  <c:v>0.30499999999999999</c:v>
                </c:pt>
                <c:pt idx="79">
                  <c:v>0.309</c:v>
                </c:pt>
                <c:pt idx="80">
                  <c:v>0.312</c:v>
                </c:pt>
                <c:pt idx="81">
                  <c:v>0.316</c:v>
                </c:pt>
                <c:pt idx="82">
                  <c:v>0.32</c:v>
                </c:pt>
                <c:pt idx="83">
                  <c:v>0.32400000000000001</c:v>
                </c:pt>
                <c:pt idx="84">
                  <c:v>0.32800000000000001</c:v>
                </c:pt>
                <c:pt idx="85">
                  <c:v>0.33200000000000002</c:v>
                </c:pt>
                <c:pt idx="86">
                  <c:v>0.33600000000000002</c:v>
                </c:pt>
                <c:pt idx="87">
                  <c:v>0.34</c:v>
                </c:pt>
                <c:pt idx="88">
                  <c:v>0.34399999999999997</c:v>
                </c:pt>
                <c:pt idx="89">
                  <c:v>0.34799999999999998</c:v>
                </c:pt>
                <c:pt idx="90">
                  <c:v>0.35199999999999998</c:v>
                </c:pt>
                <c:pt idx="91">
                  <c:v>0.35499999999999998</c:v>
                </c:pt>
                <c:pt idx="92">
                  <c:v>0.35899999999999999</c:v>
                </c:pt>
                <c:pt idx="93">
                  <c:v>0.36299999999999999</c:v>
                </c:pt>
                <c:pt idx="94">
                  <c:v>0.36699999999999999</c:v>
                </c:pt>
                <c:pt idx="95">
                  <c:v>0.371</c:v>
                </c:pt>
                <c:pt idx="96">
                  <c:v>0.375</c:v>
                </c:pt>
                <c:pt idx="97">
                  <c:v>0.379</c:v>
                </c:pt>
                <c:pt idx="98">
                  <c:v>0.38300000000000001</c:v>
                </c:pt>
                <c:pt idx="99">
                  <c:v>0.38700000000000001</c:v>
                </c:pt>
                <c:pt idx="100">
                  <c:v>0.39100000000000001</c:v>
                </c:pt>
                <c:pt idx="101">
                  <c:v>0.39500000000000002</c:v>
                </c:pt>
                <c:pt idx="102">
                  <c:v>0.39800000000000002</c:v>
                </c:pt>
                <c:pt idx="103">
                  <c:v>0.40200000000000002</c:v>
                </c:pt>
                <c:pt idx="104">
                  <c:v>0.40600000000000003</c:v>
                </c:pt>
                <c:pt idx="105">
                  <c:v>0.41</c:v>
                </c:pt>
                <c:pt idx="106">
                  <c:v>0.41399999999999998</c:v>
                </c:pt>
                <c:pt idx="107">
                  <c:v>0.41799999999999998</c:v>
                </c:pt>
                <c:pt idx="108">
                  <c:v>0.42199999999999999</c:v>
                </c:pt>
                <c:pt idx="109">
                  <c:v>0.42599999999999999</c:v>
                </c:pt>
                <c:pt idx="110">
                  <c:v>0.43</c:v>
                </c:pt>
                <c:pt idx="111">
                  <c:v>0.434</c:v>
                </c:pt>
                <c:pt idx="112">
                  <c:v>0.438</c:v>
                </c:pt>
                <c:pt idx="113">
                  <c:v>0.441</c:v>
                </c:pt>
                <c:pt idx="114">
                  <c:v>0.44500000000000001</c:v>
                </c:pt>
                <c:pt idx="115">
                  <c:v>0.44900000000000001</c:v>
                </c:pt>
                <c:pt idx="116">
                  <c:v>0.45300000000000001</c:v>
                </c:pt>
                <c:pt idx="117">
                  <c:v>0.45700000000000002</c:v>
                </c:pt>
                <c:pt idx="118">
                  <c:v>0.46100000000000002</c:v>
                </c:pt>
                <c:pt idx="119">
                  <c:v>0.46500000000000002</c:v>
                </c:pt>
                <c:pt idx="120">
                  <c:v>0.46899999999999997</c:v>
                </c:pt>
                <c:pt idx="121">
                  <c:v>0.47299999999999998</c:v>
                </c:pt>
                <c:pt idx="122">
                  <c:v>0.47699999999999998</c:v>
                </c:pt>
                <c:pt idx="123">
                  <c:v>0.48</c:v>
                </c:pt>
                <c:pt idx="124">
                  <c:v>0.48399999999999999</c:v>
                </c:pt>
                <c:pt idx="125">
                  <c:v>0.48799999999999999</c:v>
                </c:pt>
                <c:pt idx="126">
                  <c:v>0.49199999999999999</c:v>
                </c:pt>
                <c:pt idx="127">
                  <c:v>0.496</c:v>
                </c:pt>
                <c:pt idx="128">
                  <c:v>0.5</c:v>
                </c:pt>
                <c:pt idx="129">
                  <c:v>0.504</c:v>
                </c:pt>
                <c:pt idx="130">
                  <c:v>0.50800000000000001</c:v>
                </c:pt>
                <c:pt idx="131">
                  <c:v>0.51200000000000001</c:v>
                </c:pt>
                <c:pt idx="132">
                  <c:v>0.51600000000000001</c:v>
                </c:pt>
                <c:pt idx="133">
                  <c:v>0.52</c:v>
                </c:pt>
                <c:pt idx="134">
                  <c:v>0.52300000000000002</c:v>
                </c:pt>
                <c:pt idx="135">
                  <c:v>0.52700000000000002</c:v>
                </c:pt>
                <c:pt idx="136">
                  <c:v>0.53100000000000003</c:v>
                </c:pt>
                <c:pt idx="137">
                  <c:v>0.53500000000000003</c:v>
                </c:pt>
                <c:pt idx="138">
                  <c:v>0.53900000000000003</c:v>
                </c:pt>
                <c:pt idx="139">
                  <c:v>0.54300000000000004</c:v>
                </c:pt>
                <c:pt idx="140">
                  <c:v>0.54700000000000004</c:v>
                </c:pt>
                <c:pt idx="141">
                  <c:v>0.55100000000000005</c:v>
                </c:pt>
                <c:pt idx="142">
                  <c:v>0.55500000000000005</c:v>
                </c:pt>
                <c:pt idx="143">
                  <c:v>0.55900000000000005</c:v>
                </c:pt>
                <c:pt idx="144">
                  <c:v>0.56299999999999994</c:v>
                </c:pt>
                <c:pt idx="145">
                  <c:v>0.56599999999999995</c:v>
                </c:pt>
                <c:pt idx="146">
                  <c:v>0.56999999999999995</c:v>
                </c:pt>
                <c:pt idx="147">
                  <c:v>0.57399999999999995</c:v>
                </c:pt>
                <c:pt idx="148">
                  <c:v>0.57799999999999996</c:v>
                </c:pt>
                <c:pt idx="149">
                  <c:v>0.58199999999999996</c:v>
                </c:pt>
                <c:pt idx="150">
                  <c:v>0.58599999999999997</c:v>
                </c:pt>
                <c:pt idx="151">
                  <c:v>0.59</c:v>
                </c:pt>
                <c:pt idx="152">
                  <c:v>0.59399999999999997</c:v>
                </c:pt>
                <c:pt idx="153">
                  <c:v>0.59799999999999998</c:v>
                </c:pt>
                <c:pt idx="154">
                  <c:v>0.60199999999999998</c:v>
                </c:pt>
                <c:pt idx="155">
                  <c:v>0.60499999999999998</c:v>
                </c:pt>
                <c:pt idx="156">
                  <c:v>0.60899999999999999</c:v>
                </c:pt>
                <c:pt idx="157">
                  <c:v>0.61299999999999999</c:v>
                </c:pt>
                <c:pt idx="158">
                  <c:v>0.61699999999999999</c:v>
                </c:pt>
                <c:pt idx="159">
                  <c:v>0.621</c:v>
                </c:pt>
                <c:pt idx="160">
                  <c:v>0.625</c:v>
                </c:pt>
                <c:pt idx="161">
                  <c:v>0.629</c:v>
                </c:pt>
                <c:pt idx="162">
                  <c:v>0.63300000000000001</c:v>
                </c:pt>
                <c:pt idx="163">
                  <c:v>0.63700000000000001</c:v>
                </c:pt>
                <c:pt idx="164">
                  <c:v>0.64100000000000001</c:v>
                </c:pt>
                <c:pt idx="165">
                  <c:v>0.64500000000000002</c:v>
                </c:pt>
                <c:pt idx="166">
                  <c:v>0.64800000000000002</c:v>
                </c:pt>
                <c:pt idx="167">
                  <c:v>0.65200000000000002</c:v>
                </c:pt>
                <c:pt idx="168">
                  <c:v>0.65600000000000003</c:v>
                </c:pt>
                <c:pt idx="169">
                  <c:v>0.66</c:v>
                </c:pt>
                <c:pt idx="170">
                  <c:v>0.66400000000000003</c:v>
                </c:pt>
                <c:pt idx="171">
                  <c:v>0.66800000000000004</c:v>
                </c:pt>
                <c:pt idx="172">
                  <c:v>0.67200000000000004</c:v>
                </c:pt>
                <c:pt idx="173">
                  <c:v>0.67600000000000005</c:v>
                </c:pt>
                <c:pt idx="174">
                  <c:v>0.68</c:v>
                </c:pt>
                <c:pt idx="175">
                  <c:v>0.68400000000000005</c:v>
                </c:pt>
                <c:pt idx="176">
                  <c:v>0.68799999999999994</c:v>
                </c:pt>
                <c:pt idx="177">
                  <c:v>0.69099999999999995</c:v>
                </c:pt>
                <c:pt idx="178">
                  <c:v>0.69499999999999995</c:v>
                </c:pt>
                <c:pt idx="179">
                  <c:v>0.69899999999999995</c:v>
                </c:pt>
                <c:pt idx="180">
                  <c:v>0.70299999999999996</c:v>
                </c:pt>
                <c:pt idx="181">
                  <c:v>0.70699999999999996</c:v>
                </c:pt>
                <c:pt idx="182">
                  <c:v>0.71099999999999997</c:v>
                </c:pt>
                <c:pt idx="183">
                  <c:v>0.71499999999999997</c:v>
                </c:pt>
                <c:pt idx="184">
                  <c:v>0.71899999999999997</c:v>
                </c:pt>
                <c:pt idx="185">
                  <c:v>0.72299999999999998</c:v>
                </c:pt>
                <c:pt idx="186">
                  <c:v>0.72699999999999998</c:v>
                </c:pt>
                <c:pt idx="187">
                  <c:v>0.73</c:v>
                </c:pt>
                <c:pt idx="188">
                  <c:v>0.73399999999999999</c:v>
                </c:pt>
                <c:pt idx="189">
                  <c:v>0.73799999999999999</c:v>
                </c:pt>
                <c:pt idx="190">
                  <c:v>0.74199999999999999</c:v>
                </c:pt>
                <c:pt idx="191">
                  <c:v>0.746</c:v>
                </c:pt>
                <c:pt idx="192">
                  <c:v>0.75</c:v>
                </c:pt>
                <c:pt idx="193">
                  <c:v>0.754</c:v>
                </c:pt>
                <c:pt idx="194">
                  <c:v>0.75800000000000001</c:v>
                </c:pt>
                <c:pt idx="195">
                  <c:v>0.76200000000000001</c:v>
                </c:pt>
                <c:pt idx="196">
                  <c:v>0.76600000000000001</c:v>
                </c:pt>
                <c:pt idx="197">
                  <c:v>0.77</c:v>
                </c:pt>
                <c:pt idx="198">
                  <c:v>0.77300000000000002</c:v>
                </c:pt>
                <c:pt idx="199">
                  <c:v>0.77700000000000002</c:v>
                </c:pt>
                <c:pt idx="200">
                  <c:v>0.78100000000000003</c:v>
                </c:pt>
                <c:pt idx="201">
                  <c:v>0.78500000000000003</c:v>
                </c:pt>
                <c:pt idx="202">
                  <c:v>0.78900000000000003</c:v>
                </c:pt>
                <c:pt idx="203">
                  <c:v>0.79300000000000004</c:v>
                </c:pt>
                <c:pt idx="204">
                  <c:v>0.79700000000000004</c:v>
                </c:pt>
                <c:pt idx="205">
                  <c:v>0.80100000000000005</c:v>
                </c:pt>
                <c:pt idx="206">
                  <c:v>0.80500000000000005</c:v>
                </c:pt>
                <c:pt idx="207">
                  <c:v>0.80900000000000005</c:v>
                </c:pt>
                <c:pt idx="208">
                  <c:v>0.81200000000000006</c:v>
                </c:pt>
                <c:pt idx="209">
                  <c:v>0.81599999999999995</c:v>
                </c:pt>
                <c:pt idx="210">
                  <c:v>0.82</c:v>
                </c:pt>
                <c:pt idx="211">
                  <c:v>0.82399999999999995</c:v>
                </c:pt>
                <c:pt idx="212">
                  <c:v>0.82799999999999996</c:v>
                </c:pt>
                <c:pt idx="213">
                  <c:v>0.83199999999999996</c:v>
                </c:pt>
                <c:pt idx="214">
                  <c:v>0.83599999999999997</c:v>
                </c:pt>
                <c:pt idx="215">
                  <c:v>0.84</c:v>
                </c:pt>
                <c:pt idx="216">
                  <c:v>0.84399999999999997</c:v>
                </c:pt>
                <c:pt idx="217">
                  <c:v>0.84799999999999998</c:v>
                </c:pt>
                <c:pt idx="218">
                  <c:v>0.85199999999999998</c:v>
                </c:pt>
                <c:pt idx="219">
                  <c:v>0.85499999999999998</c:v>
                </c:pt>
                <c:pt idx="220">
                  <c:v>0.85899999999999999</c:v>
                </c:pt>
                <c:pt idx="221">
                  <c:v>0.86299999999999999</c:v>
                </c:pt>
                <c:pt idx="222">
                  <c:v>0.86699999999999999</c:v>
                </c:pt>
                <c:pt idx="223">
                  <c:v>0.871</c:v>
                </c:pt>
                <c:pt idx="224">
                  <c:v>0.875</c:v>
                </c:pt>
                <c:pt idx="225">
                  <c:v>0.879</c:v>
                </c:pt>
                <c:pt idx="226">
                  <c:v>0.88300000000000001</c:v>
                </c:pt>
                <c:pt idx="227">
                  <c:v>0.88700000000000001</c:v>
                </c:pt>
                <c:pt idx="228">
                  <c:v>0.89100000000000001</c:v>
                </c:pt>
                <c:pt idx="229">
                  <c:v>0.89500000000000002</c:v>
                </c:pt>
                <c:pt idx="230">
                  <c:v>0.89800000000000002</c:v>
                </c:pt>
                <c:pt idx="231">
                  <c:v>0.90200000000000002</c:v>
                </c:pt>
                <c:pt idx="232">
                  <c:v>0.90600000000000003</c:v>
                </c:pt>
                <c:pt idx="233">
                  <c:v>0.91</c:v>
                </c:pt>
                <c:pt idx="234">
                  <c:v>0.91400000000000003</c:v>
                </c:pt>
                <c:pt idx="235">
                  <c:v>0.91800000000000004</c:v>
                </c:pt>
                <c:pt idx="236">
                  <c:v>0.92200000000000004</c:v>
                </c:pt>
                <c:pt idx="237">
                  <c:v>0.92600000000000005</c:v>
                </c:pt>
                <c:pt idx="238">
                  <c:v>0.93</c:v>
                </c:pt>
                <c:pt idx="239">
                  <c:v>0.93400000000000005</c:v>
                </c:pt>
                <c:pt idx="240">
                  <c:v>0.93700000000000006</c:v>
                </c:pt>
                <c:pt idx="241">
                  <c:v>0.94099999999999995</c:v>
                </c:pt>
                <c:pt idx="242">
                  <c:v>0.94499999999999995</c:v>
                </c:pt>
                <c:pt idx="243">
                  <c:v>0.94899999999999995</c:v>
                </c:pt>
                <c:pt idx="244">
                  <c:v>0.95299999999999996</c:v>
                </c:pt>
                <c:pt idx="245">
                  <c:v>0.95699999999999996</c:v>
                </c:pt>
                <c:pt idx="246">
                  <c:v>0.96099999999999997</c:v>
                </c:pt>
                <c:pt idx="247">
                  <c:v>0.96499999999999997</c:v>
                </c:pt>
                <c:pt idx="248">
                  <c:v>0.96899999999999997</c:v>
                </c:pt>
                <c:pt idx="249">
                  <c:v>0.97299999999999998</c:v>
                </c:pt>
                <c:pt idx="250">
                  <c:v>0.97699999999999998</c:v>
                </c:pt>
                <c:pt idx="251">
                  <c:v>0.98</c:v>
                </c:pt>
                <c:pt idx="252">
                  <c:v>0.98399999999999999</c:v>
                </c:pt>
                <c:pt idx="253">
                  <c:v>0.98799999999999999</c:v>
                </c:pt>
                <c:pt idx="254">
                  <c:v>0.99199999999999999</c:v>
                </c:pt>
                <c:pt idx="255">
                  <c:v>0.996</c:v>
                </c:pt>
                <c:pt idx="256">
                  <c:v>1</c:v>
                </c:pt>
                <c:pt idx="257">
                  <c:v>1.004</c:v>
                </c:pt>
                <c:pt idx="258">
                  <c:v>1.008</c:v>
                </c:pt>
                <c:pt idx="259">
                  <c:v>1.012</c:v>
                </c:pt>
                <c:pt idx="260">
                  <c:v>1.016</c:v>
                </c:pt>
                <c:pt idx="261">
                  <c:v>1.02</c:v>
                </c:pt>
                <c:pt idx="262">
                  <c:v>1.0229999999999999</c:v>
                </c:pt>
                <c:pt idx="263">
                  <c:v>1.0269999999999999</c:v>
                </c:pt>
                <c:pt idx="264">
                  <c:v>1.0309999999999999</c:v>
                </c:pt>
                <c:pt idx="265">
                  <c:v>1.0349999999999999</c:v>
                </c:pt>
                <c:pt idx="266">
                  <c:v>1.0389999999999999</c:v>
                </c:pt>
                <c:pt idx="267">
                  <c:v>1.0429999999999999</c:v>
                </c:pt>
                <c:pt idx="268">
                  <c:v>1.0469999999999999</c:v>
                </c:pt>
                <c:pt idx="269">
                  <c:v>1.0509999999999999</c:v>
                </c:pt>
                <c:pt idx="270">
                  <c:v>1.0549999999999999</c:v>
                </c:pt>
                <c:pt idx="271">
                  <c:v>1.0589999999999999</c:v>
                </c:pt>
                <c:pt idx="272">
                  <c:v>1.0629999999999999</c:v>
                </c:pt>
                <c:pt idx="273">
                  <c:v>1.0660000000000001</c:v>
                </c:pt>
                <c:pt idx="274">
                  <c:v>1.07</c:v>
                </c:pt>
                <c:pt idx="275">
                  <c:v>1.0740000000000001</c:v>
                </c:pt>
                <c:pt idx="276">
                  <c:v>1.0780000000000001</c:v>
                </c:pt>
                <c:pt idx="277">
                  <c:v>1.0820000000000001</c:v>
                </c:pt>
                <c:pt idx="278">
                  <c:v>1.0860000000000001</c:v>
                </c:pt>
                <c:pt idx="279">
                  <c:v>1.0900000000000001</c:v>
                </c:pt>
                <c:pt idx="280">
                  <c:v>1.0940000000000001</c:v>
                </c:pt>
                <c:pt idx="281">
                  <c:v>1.0980000000000001</c:v>
                </c:pt>
                <c:pt idx="282">
                  <c:v>1.1020000000000001</c:v>
                </c:pt>
                <c:pt idx="283">
                  <c:v>1.105</c:v>
                </c:pt>
                <c:pt idx="284">
                  <c:v>1.109</c:v>
                </c:pt>
                <c:pt idx="285">
                  <c:v>1.113</c:v>
                </c:pt>
                <c:pt idx="286">
                  <c:v>1.117</c:v>
                </c:pt>
                <c:pt idx="287">
                  <c:v>1.121</c:v>
                </c:pt>
                <c:pt idx="288">
                  <c:v>1.125</c:v>
                </c:pt>
                <c:pt idx="289">
                  <c:v>1.129</c:v>
                </c:pt>
                <c:pt idx="290">
                  <c:v>1.133</c:v>
                </c:pt>
                <c:pt idx="291">
                  <c:v>1.137</c:v>
                </c:pt>
                <c:pt idx="292">
                  <c:v>1.141</c:v>
                </c:pt>
                <c:pt idx="293">
                  <c:v>1.145</c:v>
                </c:pt>
                <c:pt idx="294">
                  <c:v>1.1479999999999999</c:v>
                </c:pt>
                <c:pt idx="295">
                  <c:v>1.1519999999999999</c:v>
                </c:pt>
                <c:pt idx="296">
                  <c:v>1.1559999999999999</c:v>
                </c:pt>
                <c:pt idx="297">
                  <c:v>1.1599999999999999</c:v>
                </c:pt>
                <c:pt idx="298">
                  <c:v>1.1639999999999999</c:v>
                </c:pt>
                <c:pt idx="299">
                  <c:v>1.1679999999999999</c:v>
                </c:pt>
                <c:pt idx="300">
                  <c:v>1.1719999999999999</c:v>
                </c:pt>
                <c:pt idx="301">
                  <c:v>1.1759999999999999</c:v>
                </c:pt>
                <c:pt idx="302">
                  <c:v>1.18</c:v>
                </c:pt>
                <c:pt idx="303">
                  <c:v>1.1839999999999999</c:v>
                </c:pt>
                <c:pt idx="304">
                  <c:v>1.1870000000000001</c:v>
                </c:pt>
                <c:pt idx="305">
                  <c:v>1.1910000000000001</c:v>
                </c:pt>
                <c:pt idx="306">
                  <c:v>1.1950000000000001</c:v>
                </c:pt>
                <c:pt idx="307">
                  <c:v>1.1990000000000001</c:v>
                </c:pt>
                <c:pt idx="308">
                  <c:v>1.2030000000000001</c:v>
                </c:pt>
                <c:pt idx="309">
                  <c:v>1.2070000000000001</c:v>
                </c:pt>
                <c:pt idx="310">
                  <c:v>1.2110000000000001</c:v>
                </c:pt>
                <c:pt idx="311">
                  <c:v>1.2150000000000001</c:v>
                </c:pt>
                <c:pt idx="312">
                  <c:v>1.2190000000000001</c:v>
                </c:pt>
                <c:pt idx="313">
                  <c:v>1.2230000000000001</c:v>
                </c:pt>
                <c:pt idx="314">
                  <c:v>1.2270000000000001</c:v>
                </c:pt>
                <c:pt idx="315">
                  <c:v>1.23</c:v>
                </c:pt>
                <c:pt idx="316">
                  <c:v>1.234</c:v>
                </c:pt>
                <c:pt idx="317">
                  <c:v>1.238</c:v>
                </c:pt>
                <c:pt idx="318">
                  <c:v>1.242</c:v>
                </c:pt>
                <c:pt idx="319">
                  <c:v>1.246</c:v>
                </c:pt>
                <c:pt idx="320">
                  <c:v>1.25</c:v>
                </c:pt>
                <c:pt idx="321">
                  <c:v>1.254</c:v>
                </c:pt>
                <c:pt idx="322">
                  <c:v>1.258</c:v>
                </c:pt>
                <c:pt idx="323">
                  <c:v>1.262</c:v>
                </c:pt>
                <c:pt idx="324">
                  <c:v>1.266</c:v>
                </c:pt>
                <c:pt idx="325">
                  <c:v>1.27</c:v>
                </c:pt>
                <c:pt idx="326">
                  <c:v>1.2729999999999999</c:v>
                </c:pt>
                <c:pt idx="327">
                  <c:v>1.2769999999999999</c:v>
                </c:pt>
                <c:pt idx="328">
                  <c:v>1.2809999999999999</c:v>
                </c:pt>
                <c:pt idx="329">
                  <c:v>1.2849999999999999</c:v>
                </c:pt>
                <c:pt idx="330">
                  <c:v>1.2889999999999999</c:v>
                </c:pt>
                <c:pt idx="331">
                  <c:v>1.2929999999999999</c:v>
                </c:pt>
                <c:pt idx="332">
                  <c:v>1.2969999999999999</c:v>
                </c:pt>
                <c:pt idx="333">
                  <c:v>1.3009999999999999</c:v>
                </c:pt>
                <c:pt idx="334">
                  <c:v>1.3049999999999999</c:v>
                </c:pt>
                <c:pt idx="335">
                  <c:v>1.3089999999999999</c:v>
                </c:pt>
                <c:pt idx="336">
                  <c:v>1.3120000000000001</c:v>
                </c:pt>
                <c:pt idx="337">
                  <c:v>1.3160000000000001</c:v>
                </c:pt>
                <c:pt idx="338">
                  <c:v>1.32</c:v>
                </c:pt>
                <c:pt idx="339">
                  <c:v>1.3240000000000001</c:v>
                </c:pt>
                <c:pt idx="340">
                  <c:v>1.3280000000000001</c:v>
                </c:pt>
                <c:pt idx="341">
                  <c:v>1.3320000000000001</c:v>
                </c:pt>
                <c:pt idx="342">
                  <c:v>1.3360000000000001</c:v>
                </c:pt>
                <c:pt idx="343">
                  <c:v>1.34</c:v>
                </c:pt>
                <c:pt idx="344">
                  <c:v>1.3440000000000001</c:v>
                </c:pt>
                <c:pt idx="345">
                  <c:v>1.3480000000000001</c:v>
                </c:pt>
                <c:pt idx="346">
                  <c:v>1.3520000000000001</c:v>
                </c:pt>
                <c:pt idx="347">
                  <c:v>1.355</c:v>
                </c:pt>
                <c:pt idx="348">
                  <c:v>1.359</c:v>
                </c:pt>
                <c:pt idx="349">
                  <c:v>1.363</c:v>
                </c:pt>
                <c:pt idx="350">
                  <c:v>1.367</c:v>
                </c:pt>
                <c:pt idx="351">
                  <c:v>1.371</c:v>
                </c:pt>
                <c:pt idx="352">
                  <c:v>1.375</c:v>
                </c:pt>
                <c:pt idx="353">
                  <c:v>1.379</c:v>
                </c:pt>
                <c:pt idx="354">
                  <c:v>1.383</c:v>
                </c:pt>
                <c:pt idx="355">
                  <c:v>1.387</c:v>
                </c:pt>
                <c:pt idx="356">
                  <c:v>1.391</c:v>
                </c:pt>
                <c:pt idx="357">
                  <c:v>1.395</c:v>
                </c:pt>
                <c:pt idx="358">
                  <c:v>1.3979999999999999</c:v>
                </c:pt>
                <c:pt idx="359">
                  <c:v>1.4019999999999999</c:v>
                </c:pt>
                <c:pt idx="360">
                  <c:v>1.4059999999999999</c:v>
                </c:pt>
                <c:pt idx="361">
                  <c:v>1.41</c:v>
                </c:pt>
                <c:pt idx="362">
                  <c:v>1.4139999999999999</c:v>
                </c:pt>
                <c:pt idx="363">
                  <c:v>1.4179999999999999</c:v>
                </c:pt>
                <c:pt idx="364">
                  <c:v>1.4219999999999999</c:v>
                </c:pt>
                <c:pt idx="365">
                  <c:v>1.4259999999999999</c:v>
                </c:pt>
                <c:pt idx="366">
                  <c:v>1.43</c:v>
                </c:pt>
                <c:pt idx="367">
                  <c:v>1.4339999999999999</c:v>
                </c:pt>
                <c:pt idx="368">
                  <c:v>1.4379999999999999</c:v>
                </c:pt>
                <c:pt idx="369">
                  <c:v>1.4410000000000001</c:v>
                </c:pt>
                <c:pt idx="370">
                  <c:v>1.4450000000000001</c:v>
                </c:pt>
                <c:pt idx="371">
                  <c:v>1.4490000000000001</c:v>
                </c:pt>
                <c:pt idx="372">
                  <c:v>1.4530000000000001</c:v>
                </c:pt>
                <c:pt idx="373">
                  <c:v>1.4570000000000001</c:v>
                </c:pt>
                <c:pt idx="374">
                  <c:v>1.4610000000000001</c:v>
                </c:pt>
                <c:pt idx="375">
                  <c:v>1.4650000000000001</c:v>
                </c:pt>
                <c:pt idx="376">
                  <c:v>1.4690000000000001</c:v>
                </c:pt>
                <c:pt idx="377">
                  <c:v>1.4730000000000001</c:v>
                </c:pt>
                <c:pt idx="378">
                  <c:v>1.4770000000000001</c:v>
                </c:pt>
                <c:pt idx="379">
                  <c:v>1.48</c:v>
                </c:pt>
                <c:pt idx="380">
                  <c:v>1.484</c:v>
                </c:pt>
                <c:pt idx="381">
                  <c:v>1.488</c:v>
                </c:pt>
                <c:pt idx="382">
                  <c:v>1.492</c:v>
                </c:pt>
                <c:pt idx="383">
                  <c:v>1.496</c:v>
                </c:pt>
                <c:pt idx="384">
                  <c:v>1.5</c:v>
                </c:pt>
                <c:pt idx="385">
                  <c:v>1.504</c:v>
                </c:pt>
                <c:pt idx="386">
                  <c:v>1.508</c:v>
                </c:pt>
                <c:pt idx="387">
                  <c:v>1.512</c:v>
                </c:pt>
                <c:pt idx="388">
                  <c:v>1.516</c:v>
                </c:pt>
                <c:pt idx="389">
                  <c:v>1.52</c:v>
                </c:pt>
                <c:pt idx="390">
                  <c:v>1.5229999999999999</c:v>
                </c:pt>
                <c:pt idx="391">
                  <c:v>1.5269999999999999</c:v>
                </c:pt>
                <c:pt idx="392">
                  <c:v>1.5309999999999999</c:v>
                </c:pt>
                <c:pt idx="393">
                  <c:v>1.5349999999999999</c:v>
                </c:pt>
                <c:pt idx="394">
                  <c:v>1.5389999999999999</c:v>
                </c:pt>
                <c:pt idx="395">
                  <c:v>1.5429999999999999</c:v>
                </c:pt>
                <c:pt idx="396">
                  <c:v>1.5469999999999999</c:v>
                </c:pt>
                <c:pt idx="397">
                  <c:v>1.5509999999999999</c:v>
                </c:pt>
                <c:pt idx="398">
                  <c:v>1.5549999999999999</c:v>
                </c:pt>
                <c:pt idx="399">
                  <c:v>1.5589999999999999</c:v>
                </c:pt>
                <c:pt idx="400">
                  <c:v>1.5620000000000001</c:v>
                </c:pt>
                <c:pt idx="401">
                  <c:v>1.5660000000000001</c:v>
                </c:pt>
                <c:pt idx="402">
                  <c:v>1.57</c:v>
                </c:pt>
                <c:pt idx="403">
                  <c:v>1.5740000000000001</c:v>
                </c:pt>
                <c:pt idx="404">
                  <c:v>1.5780000000000001</c:v>
                </c:pt>
                <c:pt idx="405">
                  <c:v>1.5820000000000001</c:v>
                </c:pt>
                <c:pt idx="406">
                  <c:v>1.5860000000000001</c:v>
                </c:pt>
                <c:pt idx="407">
                  <c:v>1.59</c:v>
                </c:pt>
                <c:pt idx="408">
                  <c:v>1.5940000000000001</c:v>
                </c:pt>
                <c:pt idx="409">
                  <c:v>1.5980000000000001</c:v>
                </c:pt>
                <c:pt idx="410">
                  <c:v>1.6020000000000001</c:v>
                </c:pt>
                <c:pt idx="411">
                  <c:v>1.605</c:v>
                </c:pt>
                <c:pt idx="412">
                  <c:v>1.609</c:v>
                </c:pt>
                <c:pt idx="413">
                  <c:v>1.613</c:v>
                </c:pt>
                <c:pt idx="414">
                  <c:v>1.617</c:v>
                </c:pt>
                <c:pt idx="415">
                  <c:v>1.621</c:v>
                </c:pt>
                <c:pt idx="416">
                  <c:v>1.625</c:v>
                </c:pt>
                <c:pt idx="417">
                  <c:v>1.629</c:v>
                </c:pt>
                <c:pt idx="418">
                  <c:v>1.633</c:v>
                </c:pt>
                <c:pt idx="419">
                  <c:v>1.637</c:v>
                </c:pt>
                <c:pt idx="420">
                  <c:v>1.641</c:v>
                </c:pt>
                <c:pt idx="421">
                  <c:v>1.645</c:v>
                </c:pt>
                <c:pt idx="422">
                  <c:v>1.6479999999999999</c:v>
                </c:pt>
                <c:pt idx="423">
                  <c:v>1.6519999999999999</c:v>
                </c:pt>
                <c:pt idx="424">
                  <c:v>1.6559999999999999</c:v>
                </c:pt>
                <c:pt idx="425">
                  <c:v>1.66</c:v>
                </c:pt>
                <c:pt idx="426">
                  <c:v>1.6639999999999999</c:v>
                </c:pt>
                <c:pt idx="427">
                  <c:v>1.6679999999999999</c:v>
                </c:pt>
                <c:pt idx="428">
                  <c:v>1.6719999999999999</c:v>
                </c:pt>
                <c:pt idx="429">
                  <c:v>1.6759999999999999</c:v>
                </c:pt>
                <c:pt idx="430">
                  <c:v>1.68</c:v>
                </c:pt>
                <c:pt idx="431">
                  <c:v>1.6839999999999999</c:v>
                </c:pt>
                <c:pt idx="432">
                  <c:v>1.6879999999999999</c:v>
                </c:pt>
                <c:pt idx="433">
                  <c:v>1.6910000000000001</c:v>
                </c:pt>
                <c:pt idx="434">
                  <c:v>1.6950000000000001</c:v>
                </c:pt>
                <c:pt idx="435">
                  <c:v>1.6990000000000001</c:v>
                </c:pt>
                <c:pt idx="436">
                  <c:v>1.7030000000000001</c:v>
                </c:pt>
                <c:pt idx="437">
                  <c:v>1.7070000000000001</c:v>
                </c:pt>
                <c:pt idx="438">
                  <c:v>1.7110000000000001</c:v>
                </c:pt>
                <c:pt idx="439">
                  <c:v>1.7150000000000001</c:v>
                </c:pt>
                <c:pt idx="440">
                  <c:v>1.7190000000000001</c:v>
                </c:pt>
                <c:pt idx="441">
                  <c:v>1.7230000000000001</c:v>
                </c:pt>
                <c:pt idx="442">
                  <c:v>1.7270000000000001</c:v>
                </c:pt>
                <c:pt idx="443">
                  <c:v>1.73</c:v>
                </c:pt>
                <c:pt idx="444">
                  <c:v>1.734</c:v>
                </c:pt>
                <c:pt idx="445">
                  <c:v>1.738</c:v>
                </c:pt>
                <c:pt idx="446">
                  <c:v>1.742</c:v>
                </c:pt>
                <c:pt idx="447">
                  <c:v>1.746</c:v>
                </c:pt>
                <c:pt idx="448">
                  <c:v>1.75</c:v>
                </c:pt>
                <c:pt idx="449">
                  <c:v>1.754</c:v>
                </c:pt>
                <c:pt idx="450">
                  <c:v>1.758</c:v>
                </c:pt>
                <c:pt idx="451">
                  <c:v>1.762</c:v>
                </c:pt>
                <c:pt idx="452">
                  <c:v>1.766</c:v>
                </c:pt>
                <c:pt idx="453">
                  <c:v>1.77</c:v>
                </c:pt>
                <c:pt idx="454">
                  <c:v>1.7729999999999999</c:v>
                </c:pt>
                <c:pt idx="455">
                  <c:v>1.7769999999999999</c:v>
                </c:pt>
                <c:pt idx="456">
                  <c:v>1.7809999999999999</c:v>
                </c:pt>
                <c:pt idx="457">
                  <c:v>1.7849999999999999</c:v>
                </c:pt>
                <c:pt idx="458">
                  <c:v>1.7889999999999999</c:v>
                </c:pt>
                <c:pt idx="459">
                  <c:v>1.7929999999999999</c:v>
                </c:pt>
                <c:pt idx="460">
                  <c:v>1.7969999999999999</c:v>
                </c:pt>
                <c:pt idx="461">
                  <c:v>1.8009999999999999</c:v>
                </c:pt>
                <c:pt idx="462">
                  <c:v>1.8049999999999999</c:v>
                </c:pt>
                <c:pt idx="463">
                  <c:v>1.8089999999999999</c:v>
                </c:pt>
                <c:pt idx="464">
                  <c:v>1.8129999999999999</c:v>
                </c:pt>
                <c:pt idx="465">
                  <c:v>1.8160000000000001</c:v>
                </c:pt>
                <c:pt idx="466">
                  <c:v>1.82</c:v>
                </c:pt>
                <c:pt idx="467">
                  <c:v>1.8240000000000001</c:v>
                </c:pt>
                <c:pt idx="468">
                  <c:v>1.8280000000000001</c:v>
                </c:pt>
                <c:pt idx="469">
                  <c:v>1.8320000000000001</c:v>
                </c:pt>
                <c:pt idx="470">
                  <c:v>1.8360000000000001</c:v>
                </c:pt>
                <c:pt idx="471">
                  <c:v>1.84</c:v>
                </c:pt>
                <c:pt idx="472">
                  <c:v>1.8440000000000001</c:v>
                </c:pt>
                <c:pt idx="473">
                  <c:v>1.8480000000000001</c:v>
                </c:pt>
                <c:pt idx="474">
                  <c:v>1.8520000000000001</c:v>
                </c:pt>
                <c:pt idx="475">
                  <c:v>1.855</c:v>
                </c:pt>
                <c:pt idx="476">
                  <c:v>1.859</c:v>
                </c:pt>
                <c:pt idx="477">
                  <c:v>1.863</c:v>
                </c:pt>
                <c:pt idx="478">
                  <c:v>1.867</c:v>
                </c:pt>
                <c:pt idx="479">
                  <c:v>1.871</c:v>
                </c:pt>
                <c:pt idx="480">
                  <c:v>1.875</c:v>
                </c:pt>
                <c:pt idx="481">
                  <c:v>1.879</c:v>
                </c:pt>
                <c:pt idx="482">
                  <c:v>1.883</c:v>
                </c:pt>
                <c:pt idx="483">
                  <c:v>1.887</c:v>
                </c:pt>
                <c:pt idx="484">
                  <c:v>1.891</c:v>
                </c:pt>
                <c:pt idx="485">
                  <c:v>1.895</c:v>
                </c:pt>
                <c:pt idx="486">
                  <c:v>1.8979999999999999</c:v>
                </c:pt>
                <c:pt idx="487">
                  <c:v>1.9019999999999999</c:v>
                </c:pt>
                <c:pt idx="488">
                  <c:v>1.9059999999999999</c:v>
                </c:pt>
                <c:pt idx="489">
                  <c:v>1.91</c:v>
                </c:pt>
                <c:pt idx="490">
                  <c:v>1.9139999999999999</c:v>
                </c:pt>
                <c:pt idx="491">
                  <c:v>1.9179999999999999</c:v>
                </c:pt>
                <c:pt idx="492">
                  <c:v>1.9219999999999999</c:v>
                </c:pt>
                <c:pt idx="493">
                  <c:v>1.9259999999999999</c:v>
                </c:pt>
                <c:pt idx="494">
                  <c:v>1.93</c:v>
                </c:pt>
                <c:pt idx="495">
                  <c:v>1.9339999999999999</c:v>
                </c:pt>
                <c:pt idx="496">
                  <c:v>1.9370000000000001</c:v>
                </c:pt>
                <c:pt idx="497">
                  <c:v>1.9410000000000001</c:v>
                </c:pt>
                <c:pt idx="498">
                  <c:v>1.9450000000000001</c:v>
                </c:pt>
                <c:pt idx="499">
                  <c:v>1.9490000000000001</c:v>
                </c:pt>
                <c:pt idx="500">
                  <c:v>1.9530000000000001</c:v>
                </c:pt>
                <c:pt idx="501">
                  <c:v>1.9570000000000001</c:v>
                </c:pt>
                <c:pt idx="502">
                  <c:v>1.9610000000000001</c:v>
                </c:pt>
                <c:pt idx="503">
                  <c:v>1.9650000000000001</c:v>
                </c:pt>
                <c:pt idx="504">
                  <c:v>1.9690000000000001</c:v>
                </c:pt>
                <c:pt idx="505">
                  <c:v>1.9730000000000001</c:v>
                </c:pt>
                <c:pt idx="506">
                  <c:v>1.9770000000000001</c:v>
                </c:pt>
                <c:pt idx="507">
                  <c:v>1.98</c:v>
                </c:pt>
                <c:pt idx="508">
                  <c:v>1.984</c:v>
                </c:pt>
                <c:pt idx="509">
                  <c:v>1.988</c:v>
                </c:pt>
                <c:pt idx="510">
                  <c:v>1.992</c:v>
                </c:pt>
                <c:pt idx="511">
                  <c:v>1.996</c:v>
                </c:pt>
              </c:numCache>
            </c:numRef>
          </c:xVal>
          <c:yVal>
            <c:numRef>
              <c:f>'PS 44nm 0h UV B.000 - NanoScope'!$B$2:$B$513</c:f>
              <c:numCache>
                <c:formatCode>General</c:formatCode>
                <c:ptCount val="512"/>
                <c:pt idx="0">
                  <c:v>8.5850000000000009</c:v>
                </c:pt>
                <c:pt idx="1">
                  <c:v>7.9459999999999997</c:v>
                </c:pt>
                <c:pt idx="2">
                  <c:v>8.7530000000000001</c:v>
                </c:pt>
                <c:pt idx="3">
                  <c:v>8.4309999999999992</c:v>
                </c:pt>
                <c:pt idx="4">
                  <c:v>7.32</c:v>
                </c:pt>
                <c:pt idx="5">
                  <c:v>5.2359999999999998</c:v>
                </c:pt>
                <c:pt idx="6">
                  <c:v>1.867</c:v>
                </c:pt>
                <c:pt idx="7">
                  <c:v>-3.4260000000000002</c:v>
                </c:pt>
                <c:pt idx="8">
                  <c:v>-4.5380000000000003</c:v>
                </c:pt>
                <c:pt idx="9">
                  <c:v>-3.7410000000000001</c:v>
                </c:pt>
                <c:pt idx="10">
                  <c:v>-3.4180000000000001</c:v>
                </c:pt>
                <c:pt idx="11">
                  <c:v>-2.766</c:v>
                </c:pt>
                <c:pt idx="12">
                  <c:v>-2.7709999999999999</c:v>
                </c:pt>
                <c:pt idx="13">
                  <c:v>-2.601</c:v>
                </c:pt>
                <c:pt idx="14">
                  <c:v>-1.159</c:v>
                </c:pt>
                <c:pt idx="15">
                  <c:v>0.77400000000000002</c:v>
                </c:pt>
                <c:pt idx="16">
                  <c:v>2.698</c:v>
                </c:pt>
                <c:pt idx="17">
                  <c:v>3.6579999999999999</c:v>
                </c:pt>
                <c:pt idx="18">
                  <c:v>4.3070000000000004</c:v>
                </c:pt>
                <c:pt idx="19">
                  <c:v>3.9860000000000002</c:v>
                </c:pt>
                <c:pt idx="20">
                  <c:v>2.7109999999999999</c:v>
                </c:pt>
                <c:pt idx="21">
                  <c:v>0.30499999999999999</c:v>
                </c:pt>
                <c:pt idx="22">
                  <c:v>-2.262</c:v>
                </c:pt>
                <c:pt idx="23">
                  <c:v>-3.2210000000000001</c:v>
                </c:pt>
                <c:pt idx="24">
                  <c:v>-1.7809999999999999</c:v>
                </c:pt>
                <c:pt idx="25">
                  <c:v>-0.17599999999999999</c:v>
                </c:pt>
                <c:pt idx="26">
                  <c:v>0.14699999999999999</c:v>
                </c:pt>
                <c:pt idx="27">
                  <c:v>-1.2E-2</c:v>
                </c:pt>
                <c:pt idx="28">
                  <c:v>-0.97199999999999998</c:v>
                </c:pt>
                <c:pt idx="29">
                  <c:v>-3.3759999999999999</c:v>
                </c:pt>
                <c:pt idx="30">
                  <c:v>-2.7349999999999999</c:v>
                </c:pt>
                <c:pt idx="31">
                  <c:v>0.47799999999999998</c:v>
                </c:pt>
                <c:pt idx="32">
                  <c:v>2.4</c:v>
                </c:pt>
                <c:pt idx="33">
                  <c:v>4.6509999999999998</c:v>
                </c:pt>
                <c:pt idx="34">
                  <c:v>5.9349999999999996</c:v>
                </c:pt>
                <c:pt idx="35">
                  <c:v>6.577</c:v>
                </c:pt>
                <c:pt idx="36">
                  <c:v>6.2539999999999996</c:v>
                </c:pt>
                <c:pt idx="37">
                  <c:v>5.61</c:v>
                </c:pt>
                <c:pt idx="38">
                  <c:v>3.851</c:v>
                </c:pt>
                <c:pt idx="39">
                  <c:v>1.4470000000000001</c:v>
                </c:pt>
                <c:pt idx="40">
                  <c:v>-1.6060000000000001</c:v>
                </c:pt>
                <c:pt idx="41">
                  <c:v>-2.4009999999999998</c:v>
                </c:pt>
                <c:pt idx="42">
                  <c:v>2E-3</c:v>
                </c:pt>
                <c:pt idx="43">
                  <c:v>1.768</c:v>
                </c:pt>
                <c:pt idx="44">
                  <c:v>2.09</c:v>
                </c:pt>
                <c:pt idx="45">
                  <c:v>1.7649999999999999</c:v>
                </c:pt>
                <c:pt idx="46">
                  <c:v>0.80500000000000005</c:v>
                </c:pt>
                <c:pt idx="47">
                  <c:v>-0.95499999999999996</c:v>
                </c:pt>
                <c:pt idx="48">
                  <c:v>-3.6890000000000001</c:v>
                </c:pt>
                <c:pt idx="49">
                  <c:v>-9.7769999999999992</c:v>
                </c:pt>
                <c:pt idx="50">
                  <c:v>-18.600999999999999</c:v>
                </c:pt>
                <c:pt idx="51">
                  <c:v>-19.407</c:v>
                </c:pt>
                <c:pt idx="52">
                  <c:v>-18.922000000000001</c:v>
                </c:pt>
                <c:pt idx="53">
                  <c:v>-15.074</c:v>
                </c:pt>
                <c:pt idx="54">
                  <c:v>-9.2989999999999995</c:v>
                </c:pt>
                <c:pt idx="55">
                  <c:v>-3.37</c:v>
                </c:pt>
                <c:pt idx="56">
                  <c:v>7.3789999999999996</c:v>
                </c:pt>
                <c:pt idx="57">
                  <c:v>10.263</c:v>
                </c:pt>
                <c:pt idx="58">
                  <c:v>12.510999999999999</c:v>
                </c:pt>
                <c:pt idx="59">
                  <c:v>13.478</c:v>
                </c:pt>
                <c:pt idx="60">
                  <c:v>13.798</c:v>
                </c:pt>
                <c:pt idx="61">
                  <c:v>15.553000000000001</c:v>
                </c:pt>
                <c:pt idx="62">
                  <c:v>17.155000000000001</c:v>
                </c:pt>
                <c:pt idx="63">
                  <c:v>17.321000000000002</c:v>
                </c:pt>
                <c:pt idx="64">
                  <c:v>17.16</c:v>
                </c:pt>
                <c:pt idx="65">
                  <c:v>15.87</c:v>
                </c:pt>
                <c:pt idx="66">
                  <c:v>14.262</c:v>
                </c:pt>
                <c:pt idx="67">
                  <c:v>12.019</c:v>
                </c:pt>
                <c:pt idx="68">
                  <c:v>8.4939999999999998</c:v>
                </c:pt>
                <c:pt idx="69">
                  <c:v>4.3230000000000004</c:v>
                </c:pt>
                <c:pt idx="70">
                  <c:v>3.35</c:v>
                </c:pt>
                <c:pt idx="71">
                  <c:v>3.5150000000000001</c:v>
                </c:pt>
                <c:pt idx="72">
                  <c:v>2.7080000000000002</c:v>
                </c:pt>
                <c:pt idx="73">
                  <c:v>1.4279999999999999</c:v>
                </c:pt>
                <c:pt idx="74">
                  <c:v>-0.34499999999999997</c:v>
                </c:pt>
                <c:pt idx="75">
                  <c:v>-0.34300000000000003</c:v>
                </c:pt>
                <c:pt idx="76">
                  <c:v>1.4219999999999999</c:v>
                </c:pt>
                <c:pt idx="77">
                  <c:v>2.859</c:v>
                </c:pt>
                <c:pt idx="78">
                  <c:v>3.0139999999999998</c:v>
                </c:pt>
                <c:pt idx="79">
                  <c:v>2.5329999999999999</c:v>
                </c:pt>
                <c:pt idx="80">
                  <c:v>1.0880000000000001</c:v>
                </c:pt>
                <c:pt idx="81">
                  <c:v>-1.157</c:v>
                </c:pt>
                <c:pt idx="82">
                  <c:v>-4.694</c:v>
                </c:pt>
                <c:pt idx="83">
                  <c:v>-11.276</c:v>
                </c:pt>
                <c:pt idx="84">
                  <c:v>-16.565999999999999</c:v>
                </c:pt>
                <c:pt idx="85">
                  <c:v>-10.956</c:v>
                </c:pt>
                <c:pt idx="86">
                  <c:v>-6.4640000000000004</c:v>
                </c:pt>
                <c:pt idx="87">
                  <c:v>-3.5819999999999999</c:v>
                </c:pt>
                <c:pt idx="88">
                  <c:v>-1.8180000000000001</c:v>
                </c:pt>
                <c:pt idx="89">
                  <c:v>-1.1819999999999999</c:v>
                </c:pt>
                <c:pt idx="90">
                  <c:v>9.9000000000000005E-2</c:v>
                </c:pt>
                <c:pt idx="91">
                  <c:v>3.78</c:v>
                </c:pt>
                <c:pt idx="92">
                  <c:v>4.7450000000000001</c:v>
                </c:pt>
                <c:pt idx="93">
                  <c:v>5.5439999999999996</c:v>
                </c:pt>
                <c:pt idx="94">
                  <c:v>5.8639999999999999</c:v>
                </c:pt>
                <c:pt idx="95">
                  <c:v>5.5339999999999998</c:v>
                </c:pt>
                <c:pt idx="96">
                  <c:v>4.0890000000000004</c:v>
                </c:pt>
                <c:pt idx="97">
                  <c:v>1.3620000000000001</c:v>
                </c:pt>
                <c:pt idx="98">
                  <c:v>-2.6579999999999999</c:v>
                </c:pt>
                <c:pt idx="99">
                  <c:v>-8.5950000000000006</c:v>
                </c:pt>
                <c:pt idx="100">
                  <c:v>-15.659000000000001</c:v>
                </c:pt>
                <c:pt idx="101">
                  <c:v>-18.071000000000002</c:v>
                </c:pt>
                <c:pt idx="102">
                  <c:v>-18.234999999999999</c:v>
                </c:pt>
                <c:pt idx="103">
                  <c:v>-17.434999999999999</c:v>
                </c:pt>
                <c:pt idx="104">
                  <c:v>-11.981999999999999</c:v>
                </c:pt>
                <c:pt idx="105">
                  <c:v>-6.5389999999999997</c:v>
                </c:pt>
                <c:pt idx="106">
                  <c:v>-3.33</c:v>
                </c:pt>
                <c:pt idx="107">
                  <c:v>-1.4139999999999999</c:v>
                </c:pt>
                <c:pt idx="108">
                  <c:v>-0.29599999999999999</c:v>
                </c:pt>
                <c:pt idx="109">
                  <c:v>-0.46100000000000002</c:v>
                </c:pt>
                <c:pt idx="110">
                  <c:v>-1.427</c:v>
                </c:pt>
                <c:pt idx="111">
                  <c:v>-3.673</c:v>
                </c:pt>
                <c:pt idx="112">
                  <c:v>-8.9749999999999996</c:v>
                </c:pt>
                <c:pt idx="113">
                  <c:v>-14.914</c:v>
                </c:pt>
                <c:pt idx="114">
                  <c:v>-14.596</c:v>
                </c:pt>
                <c:pt idx="115">
                  <c:v>-14.763</c:v>
                </c:pt>
                <c:pt idx="116">
                  <c:v>-14.929</c:v>
                </c:pt>
                <c:pt idx="117">
                  <c:v>-15.412000000000001</c:v>
                </c:pt>
                <c:pt idx="118">
                  <c:v>-15.577</c:v>
                </c:pt>
                <c:pt idx="119">
                  <c:v>-15.426</c:v>
                </c:pt>
                <c:pt idx="120">
                  <c:v>-11.9</c:v>
                </c:pt>
                <c:pt idx="121">
                  <c:v>-4.0469999999999997</c:v>
                </c:pt>
                <c:pt idx="122">
                  <c:v>0.27700000000000002</c:v>
                </c:pt>
                <c:pt idx="123">
                  <c:v>2.6840000000000002</c:v>
                </c:pt>
                <c:pt idx="124">
                  <c:v>4.1189999999999998</c:v>
                </c:pt>
                <c:pt idx="125">
                  <c:v>5.3970000000000002</c:v>
                </c:pt>
                <c:pt idx="126">
                  <c:v>5.867</c:v>
                </c:pt>
                <c:pt idx="127">
                  <c:v>5.3810000000000002</c:v>
                </c:pt>
                <c:pt idx="128">
                  <c:v>4.0990000000000002</c:v>
                </c:pt>
                <c:pt idx="129">
                  <c:v>2.004</c:v>
                </c:pt>
                <c:pt idx="130">
                  <c:v>-1.054</c:v>
                </c:pt>
                <c:pt idx="131">
                  <c:v>-5.0659999999999998</c:v>
                </c:pt>
                <c:pt idx="132">
                  <c:v>-3.633</c:v>
                </c:pt>
                <c:pt idx="133">
                  <c:v>0.69199999999999995</c:v>
                </c:pt>
                <c:pt idx="134">
                  <c:v>3.5790000000000002</c:v>
                </c:pt>
                <c:pt idx="135">
                  <c:v>6.2939999999999996</c:v>
                </c:pt>
                <c:pt idx="136">
                  <c:v>8.3719999999999999</c:v>
                </c:pt>
                <c:pt idx="137">
                  <c:v>9.8140000000000001</c:v>
                </c:pt>
                <c:pt idx="138">
                  <c:v>9.8109999999999999</c:v>
                </c:pt>
                <c:pt idx="139">
                  <c:v>9.798</c:v>
                </c:pt>
                <c:pt idx="140">
                  <c:v>9.1489999999999991</c:v>
                </c:pt>
                <c:pt idx="141">
                  <c:v>7.3819999999999997</c:v>
                </c:pt>
                <c:pt idx="142">
                  <c:v>4.4870000000000001</c:v>
                </c:pt>
                <c:pt idx="143">
                  <c:v>1.111</c:v>
                </c:pt>
                <c:pt idx="144">
                  <c:v>-3.2309999999999999</c:v>
                </c:pt>
                <c:pt idx="145">
                  <c:v>-3.7160000000000002</c:v>
                </c:pt>
                <c:pt idx="146">
                  <c:v>-2.7559999999999998</c:v>
                </c:pt>
                <c:pt idx="147">
                  <c:v>0.60299999999999998</c:v>
                </c:pt>
                <c:pt idx="148">
                  <c:v>0.58899999999999997</c:v>
                </c:pt>
                <c:pt idx="149">
                  <c:v>2.9940000000000002</c:v>
                </c:pt>
                <c:pt idx="150">
                  <c:v>3.625</c:v>
                </c:pt>
                <c:pt idx="151">
                  <c:v>2.8109999999999999</c:v>
                </c:pt>
                <c:pt idx="152">
                  <c:v>1.208</c:v>
                </c:pt>
                <c:pt idx="153">
                  <c:v>-0.56899999999999995</c:v>
                </c:pt>
                <c:pt idx="154">
                  <c:v>-0.41</c:v>
                </c:pt>
                <c:pt idx="155">
                  <c:v>-1.7070000000000001</c:v>
                </c:pt>
                <c:pt idx="156">
                  <c:v>-3.1579999999999999</c:v>
                </c:pt>
                <c:pt idx="157">
                  <c:v>-5.7359999999999998</c:v>
                </c:pt>
                <c:pt idx="158">
                  <c:v>-10.068</c:v>
                </c:pt>
                <c:pt idx="159">
                  <c:v>-17.782</c:v>
                </c:pt>
                <c:pt idx="160">
                  <c:v>-21.477</c:v>
                </c:pt>
                <c:pt idx="161">
                  <c:v>-15.391999999999999</c:v>
                </c:pt>
                <c:pt idx="162">
                  <c:v>-5.77</c:v>
                </c:pt>
                <c:pt idx="163">
                  <c:v>-2.7280000000000002</c:v>
                </c:pt>
                <c:pt idx="164">
                  <c:v>-0.97899999999999998</c:v>
                </c:pt>
                <c:pt idx="165">
                  <c:v>0.13200000000000001</c:v>
                </c:pt>
                <c:pt idx="166">
                  <c:v>0.61</c:v>
                </c:pt>
                <c:pt idx="167">
                  <c:v>-0.52500000000000002</c:v>
                </c:pt>
                <c:pt idx="168">
                  <c:v>-2.2930000000000001</c:v>
                </c:pt>
                <c:pt idx="169">
                  <c:v>-5.8360000000000003</c:v>
                </c:pt>
                <c:pt idx="170">
                  <c:v>-9.532</c:v>
                </c:pt>
                <c:pt idx="171">
                  <c:v>-7.7750000000000004</c:v>
                </c:pt>
                <c:pt idx="172">
                  <c:v>-5.3810000000000002</c:v>
                </c:pt>
                <c:pt idx="173">
                  <c:v>-3.306</c:v>
                </c:pt>
                <c:pt idx="174">
                  <c:v>-0.58499999999999996</c:v>
                </c:pt>
                <c:pt idx="175">
                  <c:v>0.21</c:v>
                </c:pt>
                <c:pt idx="176">
                  <c:v>-0.28899999999999998</c:v>
                </c:pt>
                <c:pt idx="177">
                  <c:v>-1.258</c:v>
                </c:pt>
                <c:pt idx="178">
                  <c:v>-3.347</c:v>
                </c:pt>
                <c:pt idx="179">
                  <c:v>-7.6879999999999997</c:v>
                </c:pt>
                <c:pt idx="180">
                  <c:v>-11.55</c:v>
                </c:pt>
                <c:pt idx="181">
                  <c:v>-8.0280000000000005</c:v>
                </c:pt>
                <c:pt idx="182">
                  <c:v>-5.319</c:v>
                </c:pt>
                <c:pt idx="183">
                  <c:v>-3.5619999999999998</c:v>
                </c:pt>
                <c:pt idx="184">
                  <c:v>-2.4510000000000001</c:v>
                </c:pt>
                <c:pt idx="185">
                  <c:v>-2.4569999999999999</c:v>
                </c:pt>
                <c:pt idx="186">
                  <c:v>-2.4630000000000001</c:v>
                </c:pt>
                <c:pt idx="187">
                  <c:v>-1.835</c:v>
                </c:pt>
                <c:pt idx="188">
                  <c:v>-0.24299999999999999</c:v>
                </c:pt>
                <c:pt idx="189">
                  <c:v>1.351</c:v>
                </c:pt>
                <c:pt idx="190">
                  <c:v>2.3069999999999999</c:v>
                </c:pt>
                <c:pt idx="191">
                  <c:v>1.8069999999999999</c:v>
                </c:pt>
                <c:pt idx="192">
                  <c:v>0.35599999999999998</c:v>
                </c:pt>
                <c:pt idx="193">
                  <c:v>0.82899999999999996</c:v>
                </c:pt>
                <c:pt idx="194">
                  <c:v>5.9489999999999998</c:v>
                </c:pt>
                <c:pt idx="195">
                  <c:v>7.2240000000000002</c:v>
                </c:pt>
                <c:pt idx="196">
                  <c:v>8.6519999999999992</c:v>
                </c:pt>
                <c:pt idx="197">
                  <c:v>9.2910000000000004</c:v>
                </c:pt>
                <c:pt idx="198">
                  <c:v>9.4359999999999999</c:v>
                </c:pt>
                <c:pt idx="199">
                  <c:v>8.7840000000000007</c:v>
                </c:pt>
                <c:pt idx="200">
                  <c:v>7.3289999999999997</c:v>
                </c:pt>
                <c:pt idx="201">
                  <c:v>5.7119999999999997</c:v>
                </c:pt>
                <c:pt idx="202">
                  <c:v>3.141</c:v>
                </c:pt>
                <c:pt idx="203">
                  <c:v>-2.4860000000000002</c:v>
                </c:pt>
                <c:pt idx="204">
                  <c:v>-12.286</c:v>
                </c:pt>
                <c:pt idx="205">
                  <c:v>-21.276</c:v>
                </c:pt>
                <c:pt idx="206">
                  <c:v>-21.446999999999999</c:v>
                </c:pt>
                <c:pt idx="207">
                  <c:v>-12.803000000000001</c:v>
                </c:pt>
                <c:pt idx="208">
                  <c:v>-1.266</c:v>
                </c:pt>
                <c:pt idx="209">
                  <c:v>4.4980000000000002</c:v>
                </c:pt>
                <c:pt idx="210">
                  <c:v>5.609</c:v>
                </c:pt>
                <c:pt idx="211">
                  <c:v>6.8819999999999997</c:v>
                </c:pt>
                <c:pt idx="212">
                  <c:v>7.5090000000000003</c:v>
                </c:pt>
                <c:pt idx="213">
                  <c:v>7.6630000000000003</c:v>
                </c:pt>
                <c:pt idx="214">
                  <c:v>6.8449999999999998</c:v>
                </c:pt>
                <c:pt idx="215">
                  <c:v>5.39</c:v>
                </c:pt>
                <c:pt idx="216">
                  <c:v>2.8079999999999998</c:v>
                </c:pt>
                <c:pt idx="217">
                  <c:v>7.2999999999999995E-2</c:v>
                </c:pt>
                <c:pt idx="218">
                  <c:v>-2.8279999999999998</c:v>
                </c:pt>
                <c:pt idx="219">
                  <c:v>-3.1659999999999999</c:v>
                </c:pt>
                <c:pt idx="220">
                  <c:v>-3.9750000000000001</c:v>
                </c:pt>
                <c:pt idx="221">
                  <c:v>-3.6669999999999998</c:v>
                </c:pt>
                <c:pt idx="222">
                  <c:v>3.214</c:v>
                </c:pt>
                <c:pt idx="223">
                  <c:v>7.2149999999999999</c:v>
                </c:pt>
                <c:pt idx="224">
                  <c:v>9.2859999999999996</c:v>
                </c:pt>
                <c:pt idx="225">
                  <c:v>11.358000000000001</c:v>
                </c:pt>
                <c:pt idx="226">
                  <c:v>12.63</c:v>
                </c:pt>
                <c:pt idx="227">
                  <c:v>13.255000000000001</c:v>
                </c:pt>
                <c:pt idx="228">
                  <c:v>13.398999999999999</c:v>
                </c:pt>
                <c:pt idx="229">
                  <c:v>13.071999999999999</c:v>
                </c:pt>
                <c:pt idx="230">
                  <c:v>12.087999999999999</c:v>
                </c:pt>
                <c:pt idx="231">
                  <c:v>10.151</c:v>
                </c:pt>
                <c:pt idx="232">
                  <c:v>6.931</c:v>
                </c:pt>
                <c:pt idx="233">
                  <c:v>3.7130000000000001</c:v>
                </c:pt>
                <c:pt idx="234">
                  <c:v>2.8919999999999999</c:v>
                </c:pt>
                <c:pt idx="235">
                  <c:v>4.01</c:v>
                </c:pt>
                <c:pt idx="236">
                  <c:v>3.9889999999999999</c:v>
                </c:pt>
                <c:pt idx="237">
                  <c:v>3.661</c:v>
                </c:pt>
                <c:pt idx="238">
                  <c:v>2.3580000000000001</c:v>
                </c:pt>
                <c:pt idx="239">
                  <c:v>0.42099999999999999</c:v>
                </c:pt>
                <c:pt idx="240">
                  <c:v>2.327</c:v>
                </c:pt>
                <c:pt idx="241">
                  <c:v>5.3630000000000004</c:v>
                </c:pt>
                <c:pt idx="242">
                  <c:v>7.7610000000000001</c:v>
                </c:pt>
                <c:pt idx="243">
                  <c:v>9.3480000000000008</c:v>
                </c:pt>
                <c:pt idx="244">
                  <c:v>9.6560000000000006</c:v>
                </c:pt>
                <c:pt idx="245">
                  <c:v>9.4809999999999999</c:v>
                </c:pt>
                <c:pt idx="246">
                  <c:v>8.8239999999999998</c:v>
                </c:pt>
                <c:pt idx="247">
                  <c:v>7.3680000000000003</c:v>
                </c:pt>
                <c:pt idx="248">
                  <c:v>4.9459999999999997</c:v>
                </c:pt>
                <c:pt idx="249">
                  <c:v>1.397</c:v>
                </c:pt>
                <c:pt idx="250">
                  <c:v>-2.7869999999999999</c:v>
                </c:pt>
                <c:pt idx="251">
                  <c:v>-3.927</c:v>
                </c:pt>
                <c:pt idx="252">
                  <c:v>-4.7380000000000004</c:v>
                </c:pt>
                <c:pt idx="253">
                  <c:v>-6.04</c:v>
                </c:pt>
                <c:pt idx="254">
                  <c:v>-6.0529999999999999</c:v>
                </c:pt>
                <c:pt idx="255">
                  <c:v>-6.3920000000000003</c:v>
                </c:pt>
                <c:pt idx="256">
                  <c:v>-7.532</c:v>
                </c:pt>
                <c:pt idx="257">
                  <c:v>-9.3079999999999998</c:v>
                </c:pt>
                <c:pt idx="258">
                  <c:v>-12.212</c:v>
                </c:pt>
                <c:pt idx="259">
                  <c:v>-16.876999999999999</c:v>
                </c:pt>
                <c:pt idx="260">
                  <c:v>-16.408000000000001</c:v>
                </c:pt>
                <c:pt idx="261">
                  <c:v>-14.34</c:v>
                </c:pt>
                <c:pt idx="262">
                  <c:v>-5.8520000000000003</c:v>
                </c:pt>
                <c:pt idx="263">
                  <c:v>-2.0190000000000001</c:v>
                </c:pt>
                <c:pt idx="264">
                  <c:v>-0.76</c:v>
                </c:pt>
                <c:pt idx="265">
                  <c:v>0.83899999999999997</c:v>
                </c:pt>
                <c:pt idx="266">
                  <c:v>1.615</c:v>
                </c:pt>
                <c:pt idx="267">
                  <c:v>1.603</c:v>
                </c:pt>
                <c:pt idx="268">
                  <c:v>1.1080000000000001</c:v>
                </c:pt>
                <c:pt idx="269">
                  <c:v>0.13200000000000001</c:v>
                </c:pt>
                <c:pt idx="270">
                  <c:v>1.389</c:v>
                </c:pt>
                <c:pt idx="271">
                  <c:v>4.9050000000000002</c:v>
                </c:pt>
                <c:pt idx="272">
                  <c:v>6.6559999999999997</c:v>
                </c:pt>
                <c:pt idx="273">
                  <c:v>8.2420000000000009</c:v>
                </c:pt>
                <c:pt idx="274">
                  <c:v>9.0280000000000005</c:v>
                </c:pt>
                <c:pt idx="275">
                  <c:v>8.6880000000000006</c:v>
                </c:pt>
                <c:pt idx="276">
                  <c:v>8.0269999999999992</c:v>
                </c:pt>
                <c:pt idx="277">
                  <c:v>6.415</c:v>
                </c:pt>
                <c:pt idx="278">
                  <c:v>3.992</c:v>
                </c:pt>
                <c:pt idx="279">
                  <c:v>0.92200000000000004</c:v>
                </c:pt>
                <c:pt idx="280">
                  <c:v>-0.85399999999999998</c:v>
                </c:pt>
                <c:pt idx="281">
                  <c:v>0.73199999999999998</c:v>
                </c:pt>
                <c:pt idx="282">
                  <c:v>2.1539999999999999</c:v>
                </c:pt>
                <c:pt idx="283">
                  <c:v>2.7850000000000001</c:v>
                </c:pt>
                <c:pt idx="284">
                  <c:v>2.9260000000000002</c:v>
                </c:pt>
                <c:pt idx="285">
                  <c:v>4.3460000000000001</c:v>
                </c:pt>
                <c:pt idx="286">
                  <c:v>7.5430000000000001</c:v>
                </c:pt>
                <c:pt idx="287">
                  <c:v>9.2929999999999993</c:v>
                </c:pt>
                <c:pt idx="288">
                  <c:v>11.032</c:v>
                </c:pt>
                <c:pt idx="289">
                  <c:v>11.981999999999999</c:v>
                </c:pt>
                <c:pt idx="290">
                  <c:v>12.285</c:v>
                </c:pt>
                <c:pt idx="291">
                  <c:v>11.305</c:v>
                </c:pt>
                <c:pt idx="292">
                  <c:v>9.8369999999999997</c:v>
                </c:pt>
                <c:pt idx="293">
                  <c:v>8.2219999999999995</c:v>
                </c:pt>
                <c:pt idx="294">
                  <c:v>7.2439999999999998</c:v>
                </c:pt>
                <c:pt idx="295">
                  <c:v>8.9819999999999993</c:v>
                </c:pt>
                <c:pt idx="296">
                  <c:v>10.731</c:v>
                </c:pt>
                <c:pt idx="297">
                  <c:v>12.151999999999999</c:v>
                </c:pt>
                <c:pt idx="298">
                  <c:v>12.619</c:v>
                </c:pt>
                <c:pt idx="299">
                  <c:v>12.603999999999999</c:v>
                </c:pt>
                <c:pt idx="300">
                  <c:v>11.943</c:v>
                </c:pt>
                <c:pt idx="301">
                  <c:v>9.8369999999999997</c:v>
                </c:pt>
                <c:pt idx="302">
                  <c:v>7.5750000000000002</c:v>
                </c:pt>
                <c:pt idx="303">
                  <c:v>8.9949999999999992</c:v>
                </c:pt>
                <c:pt idx="304">
                  <c:v>9.4610000000000003</c:v>
                </c:pt>
                <c:pt idx="305">
                  <c:v>9.1189999999999998</c:v>
                </c:pt>
                <c:pt idx="306">
                  <c:v>8.3040000000000003</c:v>
                </c:pt>
                <c:pt idx="307">
                  <c:v>6.9960000000000004</c:v>
                </c:pt>
                <c:pt idx="308">
                  <c:v>3.7719999999999998</c:v>
                </c:pt>
                <c:pt idx="309">
                  <c:v>0.218</c:v>
                </c:pt>
                <c:pt idx="310">
                  <c:v>-5.57</c:v>
                </c:pt>
                <c:pt idx="311">
                  <c:v>-14.895</c:v>
                </c:pt>
                <c:pt idx="312">
                  <c:v>-23.411999999999999</c:v>
                </c:pt>
                <c:pt idx="313">
                  <c:v>-23.92</c:v>
                </c:pt>
                <c:pt idx="314">
                  <c:v>-23.617999999999999</c:v>
                </c:pt>
                <c:pt idx="315">
                  <c:v>-23.634</c:v>
                </c:pt>
                <c:pt idx="316">
                  <c:v>-23.651</c:v>
                </c:pt>
                <c:pt idx="317">
                  <c:v>-23.677</c:v>
                </c:pt>
                <c:pt idx="318">
                  <c:v>-23.692</c:v>
                </c:pt>
                <c:pt idx="319">
                  <c:v>-22.427</c:v>
                </c:pt>
                <c:pt idx="320">
                  <c:v>-17.637</c:v>
                </c:pt>
                <c:pt idx="321">
                  <c:v>-11.879</c:v>
                </c:pt>
                <c:pt idx="322">
                  <c:v>-8.5329999999999995</c:v>
                </c:pt>
                <c:pt idx="323">
                  <c:v>-6.6310000000000002</c:v>
                </c:pt>
                <c:pt idx="324">
                  <c:v>-5.367</c:v>
                </c:pt>
                <c:pt idx="325">
                  <c:v>-5.0659999999999998</c:v>
                </c:pt>
                <c:pt idx="326">
                  <c:v>-6.21</c:v>
                </c:pt>
                <c:pt idx="327">
                  <c:v>-7.3570000000000002</c:v>
                </c:pt>
                <c:pt idx="328">
                  <c:v>-6.0910000000000002</c:v>
                </c:pt>
                <c:pt idx="329">
                  <c:v>-5.944</c:v>
                </c:pt>
                <c:pt idx="330">
                  <c:v>-6.125</c:v>
                </c:pt>
                <c:pt idx="331">
                  <c:v>-6.47</c:v>
                </c:pt>
                <c:pt idx="332">
                  <c:v>-6.8150000000000004</c:v>
                </c:pt>
                <c:pt idx="333">
                  <c:v>-6.67</c:v>
                </c:pt>
                <c:pt idx="334">
                  <c:v>-6.0510000000000002</c:v>
                </c:pt>
                <c:pt idx="335">
                  <c:v>-5.1150000000000002</c:v>
                </c:pt>
                <c:pt idx="336">
                  <c:v>-4.17</c:v>
                </c:pt>
                <c:pt idx="337">
                  <c:v>-4.1870000000000003</c:v>
                </c:pt>
                <c:pt idx="338">
                  <c:v>-5.3319999999999999</c:v>
                </c:pt>
                <c:pt idx="339">
                  <c:v>-7.4420000000000002</c:v>
                </c:pt>
                <c:pt idx="340">
                  <c:v>-8.1059999999999999</c:v>
                </c:pt>
                <c:pt idx="341">
                  <c:v>-4.9139999999999997</c:v>
                </c:pt>
                <c:pt idx="342">
                  <c:v>-3.016</c:v>
                </c:pt>
                <c:pt idx="343">
                  <c:v>-1.27</c:v>
                </c:pt>
                <c:pt idx="344">
                  <c:v>-0.81699999999999995</c:v>
                </c:pt>
                <c:pt idx="345">
                  <c:v>-0.999</c:v>
                </c:pt>
                <c:pt idx="346">
                  <c:v>-2.6179999999999999</c:v>
                </c:pt>
                <c:pt idx="347">
                  <c:v>-6.0090000000000003</c:v>
                </c:pt>
                <c:pt idx="348">
                  <c:v>-12.127000000000001</c:v>
                </c:pt>
                <c:pt idx="349">
                  <c:v>-21.129000000000001</c:v>
                </c:pt>
                <c:pt idx="350">
                  <c:v>-22.602</c:v>
                </c:pt>
                <c:pt idx="351">
                  <c:v>-17.966000000000001</c:v>
                </c:pt>
                <c:pt idx="352">
                  <c:v>-8.3670000000000009</c:v>
                </c:pt>
                <c:pt idx="353">
                  <c:v>-4.3789999999999996</c:v>
                </c:pt>
                <c:pt idx="354">
                  <c:v>-1.9970000000000001</c:v>
                </c:pt>
                <c:pt idx="355">
                  <c:v>-0.41599999999999998</c:v>
                </c:pt>
                <c:pt idx="356">
                  <c:v>4.5999999999999999E-2</c:v>
                </c:pt>
                <c:pt idx="357">
                  <c:v>-0.3</c:v>
                </c:pt>
                <c:pt idx="358">
                  <c:v>-0.63700000000000001</c:v>
                </c:pt>
                <c:pt idx="359">
                  <c:v>3.67</c:v>
                </c:pt>
                <c:pt idx="360">
                  <c:v>8.6129999999999995</c:v>
                </c:pt>
                <c:pt idx="361">
                  <c:v>11.321</c:v>
                </c:pt>
                <c:pt idx="362">
                  <c:v>13.701000000000001</c:v>
                </c:pt>
                <c:pt idx="363">
                  <c:v>15.127000000000001</c:v>
                </c:pt>
                <c:pt idx="364">
                  <c:v>16.059999999999999</c:v>
                </c:pt>
                <c:pt idx="365">
                  <c:v>16.04</c:v>
                </c:pt>
                <c:pt idx="366">
                  <c:v>15.539</c:v>
                </c:pt>
                <c:pt idx="367">
                  <c:v>14.391</c:v>
                </c:pt>
                <c:pt idx="368">
                  <c:v>12.279</c:v>
                </c:pt>
                <c:pt idx="369">
                  <c:v>9.6869999999999994</c:v>
                </c:pt>
                <c:pt idx="370">
                  <c:v>9.0190000000000001</c:v>
                </c:pt>
                <c:pt idx="371">
                  <c:v>12.69</c:v>
                </c:pt>
                <c:pt idx="372">
                  <c:v>14.753</c:v>
                </c:pt>
                <c:pt idx="373">
                  <c:v>16.332000000000001</c:v>
                </c:pt>
                <c:pt idx="374">
                  <c:v>17.428000000000001</c:v>
                </c:pt>
                <c:pt idx="375">
                  <c:v>18.053999999999998</c:v>
                </c:pt>
                <c:pt idx="376">
                  <c:v>18.023</c:v>
                </c:pt>
                <c:pt idx="377">
                  <c:v>17.038</c:v>
                </c:pt>
                <c:pt idx="378">
                  <c:v>15.09</c:v>
                </c:pt>
                <c:pt idx="379">
                  <c:v>12.013999999999999</c:v>
                </c:pt>
                <c:pt idx="380">
                  <c:v>7.8209999999999997</c:v>
                </c:pt>
                <c:pt idx="381">
                  <c:v>-0.218</c:v>
                </c:pt>
                <c:pt idx="382">
                  <c:v>-8.5850000000000009</c:v>
                </c:pt>
                <c:pt idx="383">
                  <c:v>-11.018000000000001</c:v>
                </c:pt>
                <c:pt idx="384">
                  <c:v>-13.446999999999999</c:v>
                </c:pt>
                <c:pt idx="385">
                  <c:v>-17.96</c:v>
                </c:pt>
                <c:pt idx="386">
                  <c:v>-24.562999999999999</c:v>
                </c:pt>
                <c:pt idx="387">
                  <c:v>-24.913</c:v>
                </c:pt>
                <c:pt idx="388">
                  <c:v>-24.934999999999999</c:v>
                </c:pt>
                <c:pt idx="389">
                  <c:v>-24.966000000000001</c:v>
                </c:pt>
                <c:pt idx="390">
                  <c:v>-24.986999999999998</c:v>
                </c:pt>
                <c:pt idx="391">
                  <c:v>-24.692</c:v>
                </c:pt>
                <c:pt idx="392">
                  <c:v>-24.713999999999999</c:v>
                </c:pt>
                <c:pt idx="393">
                  <c:v>-25.062999999999999</c:v>
                </c:pt>
                <c:pt idx="394">
                  <c:v>-23.157</c:v>
                </c:pt>
                <c:pt idx="395">
                  <c:v>-15.007999999999999</c:v>
                </c:pt>
                <c:pt idx="396">
                  <c:v>-3.1669999999999998</c:v>
                </c:pt>
                <c:pt idx="397">
                  <c:v>1.4670000000000001</c:v>
                </c:pt>
                <c:pt idx="398">
                  <c:v>3.843</c:v>
                </c:pt>
                <c:pt idx="399">
                  <c:v>5.2670000000000003</c:v>
                </c:pt>
                <c:pt idx="400">
                  <c:v>6.8449999999999998</c:v>
                </c:pt>
                <c:pt idx="401">
                  <c:v>7.6120000000000001</c:v>
                </c:pt>
                <c:pt idx="402">
                  <c:v>7.7549999999999999</c:v>
                </c:pt>
                <c:pt idx="403">
                  <c:v>7.085</c:v>
                </c:pt>
                <c:pt idx="404">
                  <c:v>5.77</c:v>
                </c:pt>
                <c:pt idx="405">
                  <c:v>3.665</c:v>
                </c:pt>
                <c:pt idx="406">
                  <c:v>0.58799999999999997</c:v>
                </c:pt>
                <c:pt idx="407">
                  <c:v>-2.3250000000000002</c:v>
                </c:pt>
                <c:pt idx="408">
                  <c:v>-1.3859999999999999</c:v>
                </c:pt>
                <c:pt idx="409">
                  <c:v>2.8000000000000001E-2</c:v>
                </c:pt>
                <c:pt idx="410">
                  <c:v>0.63900000000000001</c:v>
                </c:pt>
                <c:pt idx="411">
                  <c:v>0.61599999999999999</c:v>
                </c:pt>
                <c:pt idx="412">
                  <c:v>0.91300000000000003</c:v>
                </c:pt>
                <c:pt idx="413">
                  <c:v>-1.6850000000000001</c:v>
                </c:pt>
                <c:pt idx="414">
                  <c:v>-6.0339999999999998</c:v>
                </c:pt>
                <c:pt idx="415">
                  <c:v>-9.1150000000000002</c:v>
                </c:pt>
                <c:pt idx="416">
                  <c:v>-9.4670000000000005</c:v>
                </c:pt>
                <c:pt idx="417">
                  <c:v>-8.6890000000000001</c:v>
                </c:pt>
                <c:pt idx="418">
                  <c:v>-8.0690000000000008</c:v>
                </c:pt>
                <c:pt idx="419">
                  <c:v>-7.7729999999999997</c:v>
                </c:pt>
                <c:pt idx="420">
                  <c:v>-8.6069999999999993</c:v>
                </c:pt>
                <c:pt idx="421">
                  <c:v>-6.5490000000000004</c:v>
                </c:pt>
                <c:pt idx="422">
                  <c:v>1.2809999999999999</c:v>
                </c:pt>
                <c:pt idx="423">
                  <c:v>4.3029999999999999</c:v>
                </c:pt>
                <c:pt idx="424">
                  <c:v>6.359</c:v>
                </c:pt>
                <c:pt idx="425">
                  <c:v>8.1</c:v>
                </c:pt>
                <c:pt idx="426">
                  <c:v>9.6750000000000007</c:v>
                </c:pt>
                <c:pt idx="427">
                  <c:v>10.286</c:v>
                </c:pt>
                <c:pt idx="428">
                  <c:v>10.425000000000001</c:v>
                </c:pt>
                <c:pt idx="429">
                  <c:v>9.7550000000000008</c:v>
                </c:pt>
                <c:pt idx="430">
                  <c:v>8.2850000000000001</c:v>
                </c:pt>
                <c:pt idx="431">
                  <c:v>5.8520000000000003</c:v>
                </c:pt>
                <c:pt idx="432">
                  <c:v>2.7709999999999999</c:v>
                </c:pt>
                <c:pt idx="433">
                  <c:v>1.9E-2</c:v>
                </c:pt>
                <c:pt idx="434">
                  <c:v>-1.7000000000000001E-2</c:v>
                </c:pt>
                <c:pt idx="435">
                  <c:v>1.2410000000000001</c:v>
                </c:pt>
                <c:pt idx="436">
                  <c:v>1.5329999999999999</c:v>
                </c:pt>
                <c:pt idx="437">
                  <c:v>1.5089999999999999</c:v>
                </c:pt>
                <c:pt idx="438">
                  <c:v>1.0009999999999999</c:v>
                </c:pt>
                <c:pt idx="439">
                  <c:v>4.0119999999999996</c:v>
                </c:pt>
                <c:pt idx="440">
                  <c:v>6.8769999999999998</c:v>
                </c:pt>
                <c:pt idx="441">
                  <c:v>8.6039999999999992</c:v>
                </c:pt>
                <c:pt idx="442">
                  <c:v>10.343</c:v>
                </c:pt>
                <c:pt idx="443">
                  <c:v>11.599</c:v>
                </c:pt>
                <c:pt idx="444">
                  <c:v>11.891999999999999</c:v>
                </c:pt>
                <c:pt idx="445">
                  <c:v>11.384</c:v>
                </c:pt>
                <c:pt idx="446">
                  <c:v>10.066000000000001</c:v>
                </c:pt>
                <c:pt idx="447">
                  <c:v>9.3960000000000008</c:v>
                </c:pt>
                <c:pt idx="448">
                  <c:v>13.215</c:v>
                </c:pt>
                <c:pt idx="449">
                  <c:v>23.297999999999998</c:v>
                </c:pt>
                <c:pt idx="450">
                  <c:v>27.116</c:v>
                </c:pt>
                <c:pt idx="451">
                  <c:v>29.172999999999998</c:v>
                </c:pt>
                <c:pt idx="452">
                  <c:v>30.91</c:v>
                </c:pt>
                <c:pt idx="453">
                  <c:v>32.000999999999998</c:v>
                </c:pt>
                <c:pt idx="454">
                  <c:v>32.612000000000002</c:v>
                </c:pt>
                <c:pt idx="455">
                  <c:v>32.902999999999999</c:v>
                </c:pt>
                <c:pt idx="456">
                  <c:v>32.229999999999997</c:v>
                </c:pt>
                <c:pt idx="457">
                  <c:v>30.922999999999998</c:v>
                </c:pt>
                <c:pt idx="458">
                  <c:v>28.64</c:v>
                </c:pt>
                <c:pt idx="459">
                  <c:v>25.721</c:v>
                </c:pt>
                <c:pt idx="460">
                  <c:v>21.84</c:v>
                </c:pt>
                <c:pt idx="461">
                  <c:v>15.723000000000001</c:v>
                </c:pt>
                <c:pt idx="462">
                  <c:v>6.2210000000000001</c:v>
                </c:pt>
                <c:pt idx="463">
                  <c:v>-2.952</c:v>
                </c:pt>
                <c:pt idx="464">
                  <c:v>-7.6319999999999997</c:v>
                </c:pt>
                <c:pt idx="465">
                  <c:v>-7.9770000000000003</c:v>
                </c:pt>
                <c:pt idx="466">
                  <c:v>-7.0519999999999996</c:v>
                </c:pt>
                <c:pt idx="467">
                  <c:v>-6.9249999999999998</c:v>
                </c:pt>
                <c:pt idx="468">
                  <c:v>-7.27</c:v>
                </c:pt>
                <c:pt idx="469">
                  <c:v>-7.9429999999999996</c:v>
                </c:pt>
                <c:pt idx="470">
                  <c:v>-9.2620000000000005</c:v>
                </c:pt>
                <c:pt idx="471">
                  <c:v>-10.888999999999999</c:v>
                </c:pt>
                <c:pt idx="472">
                  <c:v>-12.69</c:v>
                </c:pt>
                <c:pt idx="473">
                  <c:v>-12.401</c:v>
                </c:pt>
                <c:pt idx="474">
                  <c:v>-12.273999999999999</c:v>
                </c:pt>
                <c:pt idx="475">
                  <c:v>-12.138</c:v>
                </c:pt>
                <c:pt idx="476">
                  <c:v>-11.366</c:v>
                </c:pt>
                <c:pt idx="477">
                  <c:v>-10.922000000000001</c:v>
                </c:pt>
                <c:pt idx="478">
                  <c:v>-10.468</c:v>
                </c:pt>
                <c:pt idx="479">
                  <c:v>-10.179</c:v>
                </c:pt>
                <c:pt idx="480">
                  <c:v>-9.5709999999999997</c:v>
                </c:pt>
                <c:pt idx="481">
                  <c:v>-8.9649999999999999</c:v>
                </c:pt>
                <c:pt idx="482">
                  <c:v>-5.3010000000000002</c:v>
                </c:pt>
                <c:pt idx="483">
                  <c:v>-1.9670000000000001</c:v>
                </c:pt>
                <c:pt idx="484">
                  <c:v>0.251</c:v>
                </c:pt>
                <c:pt idx="485">
                  <c:v>2.4590000000000001</c:v>
                </c:pt>
                <c:pt idx="486">
                  <c:v>4.1929999999999996</c:v>
                </c:pt>
                <c:pt idx="487">
                  <c:v>4.9630000000000001</c:v>
                </c:pt>
                <c:pt idx="488">
                  <c:v>4.7699999999999996</c:v>
                </c:pt>
                <c:pt idx="489">
                  <c:v>4.0970000000000004</c:v>
                </c:pt>
                <c:pt idx="490">
                  <c:v>3.4209999999999998</c:v>
                </c:pt>
                <c:pt idx="491">
                  <c:v>1.782</c:v>
                </c:pt>
                <c:pt idx="492">
                  <c:v>-0.97299999999999998</c:v>
                </c:pt>
                <c:pt idx="493">
                  <c:v>0.91400000000000003</c:v>
                </c:pt>
                <c:pt idx="494">
                  <c:v>2.3319999999999999</c:v>
                </c:pt>
                <c:pt idx="495">
                  <c:v>3.9020000000000001</c:v>
                </c:pt>
                <c:pt idx="496">
                  <c:v>4.835</c:v>
                </c:pt>
                <c:pt idx="497">
                  <c:v>5.5960000000000001</c:v>
                </c:pt>
                <c:pt idx="498">
                  <c:v>5.2480000000000002</c:v>
                </c:pt>
                <c:pt idx="499">
                  <c:v>4.2549999999999999</c:v>
                </c:pt>
                <c:pt idx="500">
                  <c:v>2.9340000000000002</c:v>
                </c:pt>
                <c:pt idx="501">
                  <c:v>0.97599999999999998</c:v>
                </c:pt>
                <c:pt idx="502">
                  <c:v>-1.9450000000000001</c:v>
                </c:pt>
                <c:pt idx="503">
                  <c:v>-9.0389999999999997</c:v>
                </c:pt>
                <c:pt idx="504">
                  <c:v>-19.167999999999999</c:v>
                </c:pt>
                <c:pt idx="505">
                  <c:v>-27.545000000000002</c:v>
                </c:pt>
                <c:pt idx="506">
                  <c:v>-28.065999999999999</c:v>
                </c:pt>
                <c:pt idx="507">
                  <c:v>-28.097000000000001</c:v>
                </c:pt>
                <c:pt idx="508">
                  <c:v>-27.974</c:v>
                </c:pt>
                <c:pt idx="509">
                  <c:v>-27.838999999999999</c:v>
                </c:pt>
                <c:pt idx="510">
                  <c:v>-18.734999999999999</c:v>
                </c:pt>
                <c:pt idx="511">
                  <c:v>-9.7810000000000006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3A19-4500-B50C-AB0E8CAD33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11162288"/>
        <c:axId val="1911167280"/>
      </c:scatterChart>
      <c:valAx>
        <c:axId val="1911162288"/>
        <c:scaling>
          <c:orientation val="minMax"/>
          <c:max val="2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911167280"/>
        <c:crosses val="autoZero"/>
        <c:crossBetween val="midCat"/>
      </c:valAx>
      <c:valAx>
        <c:axId val="19111672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911162288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1.7958223972003501E-2"/>
          <c:y val="0.4675925925925926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4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>
        <c:manualLayout>
          <c:layoutTarget val="inner"/>
          <c:xMode val="edge"/>
          <c:yMode val="edge"/>
          <c:x val="0.14852340332458444"/>
          <c:y val="0.10601888305628464"/>
          <c:w val="0.79982392825896764"/>
          <c:h val="0.83692074948964712"/>
        </c:manualLayout>
      </c:layout>
      <c:scatterChart>
        <c:scatterStyle val="smoothMarker"/>
        <c:varyColors val="0"/>
        <c:ser>
          <c:idx val="0"/>
          <c:order val="0"/>
          <c:tx>
            <c:strRef>
              <c:f>'PS 44nm 2h UV B.000 - NanoScope'!$B$1</c:f>
              <c:strCache>
                <c:ptCount val="1"/>
                <c:pt idx="0">
                  <c:v>nm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'PS 44nm 2h UV B.000 - NanoScope'!$A$2:$A$513</c:f>
              <c:numCache>
                <c:formatCode>General</c:formatCode>
                <c:ptCount val="512"/>
                <c:pt idx="0">
                  <c:v>0</c:v>
                </c:pt>
                <c:pt idx="1">
                  <c:v>4.0000000000000001E-3</c:v>
                </c:pt>
                <c:pt idx="2">
                  <c:v>8.0000000000000002E-3</c:v>
                </c:pt>
                <c:pt idx="3">
                  <c:v>1.2E-2</c:v>
                </c:pt>
                <c:pt idx="4">
                  <c:v>1.6E-2</c:v>
                </c:pt>
                <c:pt idx="5">
                  <c:v>0.02</c:v>
                </c:pt>
                <c:pt idx="6">
                  <c:v>2.3E-2</c:v>
                </c:pt>
                <c:pt idx="7">
                  <c:v>2.7E-2</c:v>
                </c:pt>
                <c:pt idx="8">
                  <c:v>3.1E-2</c:v>
                </c:pt>
                <c:pt idx="9">
                  <c:v>3.5000000000000003E-2</c:v>
                </c:pt>
                <c:pt idx="10">
                  <c:v>3.9E-2</c:v>
                </c:pt>
                <c:pt idx="11">
                  <c:v>4.2999999999999997E-2</c:v>
                </c:pt>
                <c:pt idx="12">
                  <c:v>4.7E-2</c:v>
                </c:pt>
                <c:pt idx="13">
                  <c:v>5.0999999999999997E-2</c:v>
                </c:pt>
                <c:pt idx="14">
                  <c:v>5.5E-2</c:v>
                </c:pt>
                <c:pt idx="15">
                  <c:v>5.8999999999999997E-2</c:v>
                </c:pt>
                <c:pt idx="16">
                  <c:v>6.2E-2</c:v>
                </c:pt>
                <c:pt idx="17">
                  <c:v>6.6000000000000003E-2</c:v>
                </c:pt>
                <c:pt idx="18">
                  <c:v>7.0000000000000007E-2</c:v>
                </c:pt>
                <c:pt idx="19">
                  <c:v>7.3999999999999996E-2</c:v>
                </c:pt>
                <c:pt idx="20">
                  <c:v>7.8E-2</c:v>
                </c:pt>
                <c:pt idx="21">
                  <c:v>8.2000000000000003E-2</c:v>
                </c:pt>
                <c:pt idx="22">
                  <c:v>8.5999999999999993E-2</c:v>
                </c:pt>
                <c:pt idx="23">
                  <c:v>0.09</c:v>
                </c:pt>
                <c:pt idx="24">
                  <c:v>9.4E-2</c:v>
                </c:pt>
                <c:pt idx="25">
                  <c:v>9.8000000000000004E-2</c:v>
                </c:pt>
                <c:pt idx="26">
                  <c:v>0.10199999999999999</c:v>
                </c:pt>
                <c:pt idx="27">
                  <c:v>0.105</c:v>
                </c:pt>
                <c:pt idx="28">
                  <c:v>0.109</c:v>
                </c:pt>
                <c:pt idx="29">
                  <c:v>0.113</c:v>
                </c:pt>
                <c:pt idx="30">
                  <c:v>0.11700000000000001</c:v>
                </c:pt>
                <c:pt idx="31">
                  <c:v>0.121</c:v>
                </c:pt>
                <c:pt idx="32">
                  <c:v>0.125</c:v>
                </c:pt>
                <c:pt idx="33">
                  <c:v>0.129</c:v>
                </c:pt>
                <c:pt idx="34">
                  <c:v>0.13300000000000001</c:v>
                </c:pt>
                <c:pt idx="35">
                  <c:v>0.13700000000000001</c:v>
                </c:pt>
                <c:pt idx="36">
                  <c:v>0.14099999999999999</c:v>
                </c:pt>
                <c:pt idx="37">
                  <c:v>0.14499999999999999</c:v>
                </c:pt>
                <c:pt idx="38">
                  <c:v>0.14799999999999999</c:v>
                </c:pt>
                <c:pt idx="39">
                  <c:v>0.152</c:v>
                </c:pt>
                <c:pt idx="40">
                  <c:v>0.156</c:v>
                </c:pt>
                <c:pt idx="41">
                  <c:v>0.16</c:v>
                </c:pt>
                <c:pt idx="42">
                  <c:v>0.16400000000000001</c:v>
                </c:pt>
                <c:pt idx="43">
                  <c:v>0.16800000000000001</c:v>
                </c:pt>
                <c:pt idx="44">
                  <c:v>0.17199999999999999</c:v>
                </c:pt>
                <c:pt idx="45">
                  <c:v>0.17599999999999999</c:v>
                </c:pt>
                <c:pt idx="46">
                  <c:v>0.18</c:v>
                </c:pt>
                <c:pt idx="47">
                  <c:v>0.184</c:v>
                </c:pt>
                <c:pt idx="48">
                  <c:v>0.188</c:v>
                </c:pt>
                <c:pt idx="49">
                  <c:v>0.191</c:v>
                </c:pt>
                <c:pt idx="50">
                  <c:v>0.19500000000000001</c:v>
                </c:pt>
                <c:pt idx="51">
                  <c:v>0.19900000000000001</c:v>
                </c:pt>
                <c:pt idx="52">
                  <c:v>0.20300000000000001</c:v>
                </c:pt>
                <c:pt idx="53">
                  <c:v>0.20699999999999999</c:v>
                </c:pt>
                <c:pt idx="54">
                  <c:v>0.21099999999999999</c:v>
                </c:pt>
                <c:pt idx="55">
                  <c:v>0.215</c:v>
                </c:pt>
                <c:pt idx="56">
                  <c:v>0.219</c:v>
                </c:pt>
                <c:pt idx="57">
                  <c:v>0.223</c:v>
                </c:pt>
                <c:pt idx="58">
                  <c:v>0.22700000000000001</c:v>
                </c:pt>
                <c:pt idx="59">
                  <c:v>0.23</c:v>
                </c:pt>
                <c:pt idx="60">
                  <c:v>0.23400000000000001</c:v>
                </c:pt>
                <c:pt idx="61">
                  <c:v>0.23799999999999999</c:v>
                </c:pt>
                <c:pt idx="62">
                  <c:v>0.24199999999999999</c:v>
                </c:pt>
                <c:pt idx="63">
                  <c:v>0.246</c:v>
                </c:pt>
                <c:pt idx="64">
                  <c:v>0.25</c:v>
                </c:pt>
                <c:pt idx="65">
                  <c:v>0.254</c:v>
                </c:pt>
                <c:pt idx="66">
                  <c:v>0.25800000000000001</c:v>
                </c:pt>
                <c:pt idx="67">
                  <c:v>0.26200000000000001</c:v>
                </c:pt>
                <c:pt idx="68">
                  <c:v>0.26600000000000001</c:v>
                </c:pt>
                <c:pt idx="69">
                  <c:v>0.27</c:v>
                </c:pt>
                <c:pt idx="70">
                  <c:v>0.27300000000000002</c:v>
                </c:pt>
                <c:pt idx="71">
                  <c:v>0.27700000000000002</c:v>
                </c:pt>
                <c:pt idx="72">
                  <c:v>0.28100000000000003</c:v>
                </c:pt>
                <c:pt idx="73">
                  <c:v>0.28499999999999998</c:v>
                </c:pt>
                <c:pt idx="74">
                  <c:v>0.28899999999999998</c:v>
                </c:pt>
                <c:pt idx="75">
                  <c:v>0.29299999999999998</c:v>
                </c:pt>
                <c:pt idx="76">
                  <c:v>0.29699999999999999</c:v>
                </c:pt>
                <c:pt idx="77">
                  <c:v>0.30099999999999999</c:v>
                </c:pt>
                <c:pt idx="78">
                  <c:v>0.30499999999999999</c:v>
                </c:pt>
                <c:pt idx="79">
                  <c:v>0.309</c:v>
                </c:pt>
                <c:pt idx="80">
                  <c:v>0.312</c:v>
                </c:pt>
                <c:pt idx="81">
                  <c:v>0.316</c:v>
                </c:pt>
                <c:pt idx="82">
                  <c:v>0.32</c:v>
                </c:pt>
                <c:pt idx="83">
                  <c:v>0.32400000000000001</c:v>
                </c:pt>
                <c:pt idx="84">
                  <c:v>0.32800000000000001</c:v>
                </c:pt>
                <c:pt idx="85">
                  <c:v>0.33200000000000002</c:v>
                </c:pt>
                <c:pt idx="86">
                  <c:v>0.33600000000000002</c:v>
                </c:pt>
                <c:pt idx="87">
                  <c:v>0.34</c:v>
                </c:pt>
                <c:pt idx="88">
                  <c:v>0.34399999999999997</c:v>
                </c:pt>
                <c:pt idx="89">
                  <c:v>0.34799999999999998</c:v>
                </c:pt>
                <c:pt idx="90">
                  <c:v>0.35199999999999998</c:v>
                </c:pt>
                <c:pt idx="91">
                  <c:v>0.35499999999999998</c:v>
                </c:pt>
                <c:pt idx="92">
                  <c:v>0.35899999999999999</c:v>
                </c:pt>
                <c:pt idx="93">
                  <c:v>0.36299999999999999</c:v>
                </c:pt>
                <c:pt idx="94">
                  <c:v>0.36699999999999999</c:v>
                </c:pt>
                <c:pt idx="95">
                  <c:v>0.371</c:v>
                </c:pt>
                <c:pt idx="96">
                  <c:v>0.375</c:v>
                </c:pt>
                <c:pt idx="97">
                  <c:v>0.379</c:v>
                </c:pt>
                <c:pt idx="98">
                  <c:v>0.38300000000000001</c:v>
                </c:pt>
                <c:pt idx="99">
                  <c:v>0.38700000000000001</c:v>
                </c:pt>
                <c:pt idx="100">
                  <c:v>0.39100000000000001</c:v>
                </c:pt>
                <c:pt idx="101">
                  <c:v>0.39500000000000002</c:v>
                </c:pt>
                <c:pt idx="102">
                  <c:v>0.39800000000000002</c:v>
                </c:pt>
                <c:pt idx="103">
                  <c:v>0.40200000000000002</c:v>
                </c:pt>
                <c:pt idx="104">
                  <c:v>0.40600000000000003</c:v>
                </c:pt>
                <c:pt idx="105">
                  <c:v>0.41</c:v>
                </c:pt>
                <c:pt idx="106">
                  <c:v>0.41399999999999998</c:v>
                </c:pt>
                <c:pt idx="107">
                  <c:v>0.41799999999999998</c:v>
                </c:pt>
                <c:pt idx="108">
                  <c:v>0.42199999999999999</c:v>
                </c:pt>
                <c:pt idx="109">
                  <c:v>0.42599999999999999</c:v>
                </c:pt>
                <c:pt idx="110">
                  <c:v>0.43</c:v>
                </c:pt>
                <c:pt idx="111">
                  <c:v>0.434</c:v>
                </c:pt>
                <c:pt idx="112">
                  <c:v>0.438</c:v>
                </c:pt>
                <c:pt idx="113">
                  <c:v>0.441</c:v>
                </c:pt>
                <c:pt idx="114">
                  <c:v>0.44500000000000001</c:v>
                </c:pt>
                <c:pt idx="115">
                  <c:v>0.44900000000000001</c:v>
                </c:pt>
                <c:pt idx="116">
                  <c:v>0.45300000000000001</c:v>
                </c:pt>
                <c:pt idx="117">
                  <c:v>0.45700000000000002</c:v>
                </c:pt>
                <c:pt idx="118">
                  <c:v>0.46100000000000002</c:v>
                </c:pt>
                <c:pt idx="119">
                  <c:v>0.46500000000000002</c:v>
                </c:pt>
                <c:pt idx="120">
                  <c:v>0.46899999999999997</c:v>
                </c:pt>
                <c:pt idx="121">
                  <c:v>0.47299999999999998</c:v>
                </c:pt>
                <c:pt idx="122">
                  <c:v>0.47699999999999998</c:v>
                </c:pt>
                <c:pt idx="123">
                  <c:v>0.48</c:v>
                </c:pt>
                <c:pt idx="124">
                  <c:v>0.48399999999999999</c:v>
                </c:pt>
                <c:pt idx="125">
                  <c:v>0.48799999999999999</c:v>
                </c:pt>
                <c:pt idx="126">
                  <c:v>0.49199999999999999</c:v>
                </c:pt>
                <c:pt idx="127">
                  <c:v>0.496</c:v>
                </c:pt>
                <c:pt idx="128">
                  <c:v>0.5</c:v>
                </c:pt>
                <c:pt idx="129">
                  <c:v>0.504</c:v>
                </c:pt>
                <c:pt idx="130">
                  <c:v>0.50800000000000001</c:v>
                </c:pt>
                <c:pt idx="131">
                  <c:v>0.51200000000000001</c:v>
                </c:pt>
                <c:pt idx="132">
                  <c:v>0.51600000000000001</c:v>
                </c:pt>
                <c:pt idx="133">
                  <c:v>0.52</c:v>
                </c:pt>
                <c:pt idx="134">
                  <c:v>0.52300000000000002</c:v>
                </c:pt>
                <c:pt idx="135">
                  <c:v>0.52700000000000002</c:v>
                </c:pt>
                <c:pt idx="136">
                  <c:v>0.53100000000000003</c:v>
                </c:pt>
                <c:pt idx="137">
                  <c:v>0.53500000000000003</c:v>
                </c:pt>
                <c:pt idx="138">
                  <c:v>0.53900000000000003</c:v>
                </c:pt>
                <c:pt idx="139">
                  <c:v>0.54300000000000004</c:v>
                </c:pt>
                <c:pt idx="140">
                  <c:v>0.54700000000000004</c:v>
                </c:pt>
                <c:pt idx="141">
                  <c:v>0.55100000000000005</c:v>
                </c:pt>
                <c:pt idx="142">
                  <c:v>0.55500000000000005</c:v>
                </c:pt>
                <c:pt idx="143">
                  <c:v>0.55900000000000005</c:v>
                </c:pt>
                <c:pt idx="144">
                  <c:v>0.56299999999999994</c:v>
                </c:pt>
                <c:pt idx="145">
                  <c:v>0.56599999999999995</c:v>
                </c:pt>
                <c:pt idx="146">
                  <c:v>0.56999999999999995</c:v>
                </c:pt>
                <c:pt idx="147">
                  <c:v>0.57399999999999995</c:v>
                </c:pt>
                <c:pt idx="148">
                  <c:v>0.57799999999999996</c:v>
                </c:pt>
                <c:pt idx="149">
                  <c:v>0.58199999999999996</c:v>
                </c:pt>
                <c:pt idx="150">
                  <c:v>0.58599999999999997</c:v>
                </c:pt>
                <c:pt idx="151">
                  <c:v>0.59</c:v>
                </c:pt>
                <c:pt idx="152">
                  <c:v>0.59399999999999997</c:v>
                </c:pt>
                <c:pt idx="153">
                  <c:v>0.59799999999999998</c:v>
                </c:pt>
                <c:pt idx="154">
                  <c:v>0.60199999999999998</c:v>
                </c:pt>
                <c:pt idx="155">
                  <c:v>0.60499999999999998</c:v>
                </c:pt>
                <c:pt idx="156">
                  <c:v>0.60899999999999999</c:v>
                </c:pt>
                <c:pt idx="157">
                  <c:v>0.61299999999999999</c:v>
                </c:pt>
                <c:pt idx="158">
                  <c:v>0.61699999999999999</c:v>
                </c:pt>
                <c:pt idx="159">
                  <c:v>0.621</c:v>
                </c:pt>
                <c:pt idx="160">
                  <c:v>0.625</c:v>
                </c:pt>
                <c:pt idx="161">
                  <c:v>0.629</c:v>
                </c:pt>
                <c:pt idx="162">
                  <c:v>0.63300000000000001</c:v>
                </c:pt>
                <c:pt idx="163">
                  <c:v>0.63700000000000001</c:v>
                </c:pt>
                <c:pt idx="164">
                  <c:v>0.64100000000000001</c:v>
                </c:pt>
                <c:pt idx="165">
                  <c:v>0.64500000000000002</c:v>
                </c:pt>
                <c:pt idx="166">
                  <c:v>0.64800000000000002</c:v>
                </c:pt>
                <c:pt idx="167">
                  <c:v>0.65200000000000002</c:v>
                </c:pt>
                <c:pt idx="168">
                  <c:v>0.65600000000000003</c:v>
                </c:pt>
                <c:pt idx="169">
                  <c:v>0.66</c:v>
                </c:pt>
                <c:pt idx="170">
                  <c:v>0.66400000000000003</c:v>
                </c:pt>
                <c:pt idx="171">
                  <c:v>0.66800000000000004</c:v>
                </c:pt>
                <c:pt idx="172">
                  <c:v>0.67200000000000004</c:v>
                </c:pt>
                <c:pt idx="173">
                  <c:v>0.67600000000000005</c:v>
                </c:pt>
                <c:pt idx="174">
                  <c:v>0.68</c:v>
                </c:pt>
                <c:pt idx="175">
                  <c:v>0.68400000000000005</c:v>
                </c:pt>
                <c:pt idx="176">
                  <c:v>0.68799999999999994</c:v>
                </c:pt>
                <c:pt idx="177">
                  <c:v>0.69099999999999995</c:v>
                </c:pt>
                <c:pt idx="178">
                  <c:v>0.69499999999999995</c:v>
                </c:pt>
                <c:pt idx="179">
                  <c:v>0.69899999999999995</c:v>
                </c:pt>
                <c:pt idx="180">
                  <c:v>0.70299999999999996</c:v>
                </c:pt>
                <c:pt idx="181">
                  <c:v>0.70699999999999996</c:v>
                </c:pt>
                <c:pt idx="182">
                  <c:v>0.71099999999999997</c:v>
                </c:pt>
                <c:pt idx="183">
                  <c:v>0.71499999999999997</c:v>
                </c:pt>
                <c:pt idx="184">
                  <c:v>0.71899999999999997</c:v>
                </c:pt>
                <c:pt idx="185">
                  <c:v>0.72299999999999998</c:v>
                </c:pt>
                <c:pt idx="186">
                  <c:v>0.72699999999999998</c:v>
                </c:pt>
                <c:pt idx="187">
                  <c:v>0.73</c:v>
                </c:pt>
                <c:pt idx="188">
                  <c:v>0.73399999999999999</c:v>
                </c:pt>
                <c:pt idx="189">
                  <c:v>0.73799999999999999</c:v>
                </c:pt>
                <c:pt idx="190">
                  <c:v>0.74199999999999999</c:v>
                </c:pt>
                <c:pt idx="191">
                  <c:v>0.746</c:v>
                </c:pt>
                <c:pt idx="192">
                  <c:v>0.75</c:v>
                </c:pt>
                <c:pt idx="193">
                  <c:v>0.754</c:v>
                </c:pt>
                <c:pt idx="194">
                  <c:v>0.75800000000000001</c:v>
                </c:pt>
                <c:pt idx="195">
                  <c:v>0.76200000000000001</c:v>
                </c:pt>
                <c:pt idx="196">
                  <c:v>0.76600000000000001</c:v>
                </c:pt>
                <c:pt idx="197">
                  <c:v>0.77</c:v>
                </c:pt>
                <c:pt idx="198">
                  <c:v>0.77300000000000002</c:v>
                </c:pt>
                <c:pt idx="199">
                  <c:v>0.77700000000000002</c:v>
                </c:pt>
                <c:pt idx="200">
                  <c:v>0.78100000000000003</c:v>
                </c:pt>
                <c:pt idx="201">
                  <c:v>0.78500000000000003</c:v>
                </c:pt>
                <c:pt idx="202">
                  <c:v>0.78900000000000003</c:v>
                </c:pt>
                <c:pt idx="203">
                  <c:v>0.79300000000000004</c:v>
                </c:pt>
                <c:pt idx="204">
                  <c:v>0.79700000000000004</c:v>
                </c:pt>
                <c:pt idx="205">
                  <c:v>0.80100000000000005</c:v>
                </c:pt>
                <c:pt idx="206">
                  <c:v>0.80500000000000005</c:v>
                </c:pt>
                <c:pt idx="207">
                  <c:v>0.80900000000000005</c:v>
                </c:pt>
                <c:pt idx="208">
                  <c:v>0.81200000000000006</c:v>
                </c:pt>
                <c:pt idx="209">
                  <c:v>0.81599999999999995</c:v>
                </c:pt>
                <c:pt idx="210">
                  <c:v>0.82</c:v>
                </c:pt>
                <c:pt idx="211">
                  <c:v>0.82399999999999995</c:v>
                </c:pt>
                <c:pt idx="212">
                  <c:v>0.82799999999999996</c:v>
                </c:pt>
                <c:pt idx="213">
                  <c:v>0.83199999999999996</c:v>
                </c:pt>
                <c:pt idx="214">
                  <c:v>0.83599999999999997</c:v>
                </c:pt>
                <c:pt idx="215">
                  <c:v>0.84</c:v>
                </c:pt>
                <c:pt idx="216">
                  <c:v>0.84399999999999997</c:v>
                </c:pt>
                <c:pt idx="217">
                  <c:v>0.84799999999999998</c:v>
                </c:pt>
                <c:pt idx="218">
                  <c:v>0.85199999999999998</c:v>
                </c:pt>
                <c:pt idx="219">
                  <c:v>0.85499999999999998</c:v>
                </c:pt>
                <c:pt idx="220">
                  <c:v>0.85899999999999999</c:v>
                </c:pt>
                <c:pt idx="221">
                  <c:v>0.86299999999999999</c:v>
                </c:pt>
                <c:pt idx="222">
                  <c:v>0.86699999999999999</c:v>
                </c:pt>
                <c:pt idx="223">
                  <c:v>0.871</c:v>
                </c:pt>
                <c:pt idx="224">
                  <c:v>0.875</c:v>
                </c:pt>
                <c:pt idx="225">
                  <c:v>0.879</c:v>
                </c:pt>
                <c:pt idx="226">
                  <c:v>0.88300000000000001</c:v>
                </c:pt>
                <c:pt idx="227">
                  <c:v>0.88700000000000001</c:v>
                </c:pt>
                <c:pt idx="228">
                  <c:v>0.89100000000000001</c:v>
                </c:pt>
                <c:pt idx="229">
                  <c:v>0.89500000000000002</c:v>
                </c:pt>
                <c:pt idx="230">
                  <c:v>0.89800000000000002</c:v>
                </c:pt>
                <c:pt idx="231">
                  <c:v>0.90200000000000002</c:v>
                </c:pt>
                <c:pt idx="232">
                  <c:v>0.90600000000000003</c:v>
                </c:pt>
                <c:pt idx="233">
                  <c:v>0.91</c:v>
                </c:pt>
                <c:pt idx="234">
                  <c:v>0.91400000000000003</c:v>
                </c:pt>
                <c:pt idx="235">
                  <c:v>0.91800000000000004</c:v>
                </c:pt>
                <c:pt idx="236">
                  <c:v>0.92200000000000004</c:v>
                </c:pt>
                <c:pt idx="237">
                  <c:v>0.92600000000000005</c:v>
                </c:pt>
                <c:pt idx="238">
                  <c:v>0.93</c:v>
                </c:pt>
                <c:pt idx="239">
                  <c:v>0.93400000000000005</c:v>
                </c:pt>
                <c:pt idx="240">
                  <c:v>0.93700000000000006</c:v>
                </c:pt>
                <c:pt idx="241">
                  <c:v>0.94099999999999995</c:v>
                </c:pt>
                <c:pt idx="242">
                  <c:v>0.94499999999999995</c:v>
                </c:pt>
                <c:pt idx="243">
                  <c:v>0.94899999999999995</c:v>
                </c:pt>
                <c:pt idx="244">
                  <c:v>0.95299999999999996</c:v>
                </c:pt>
                <c:pt idx="245">
                  <c:v>0.95699999999999996</c:v>
                </c:pt>
                <c:pt idx="246">
                  <c:v>0.96099999999999997</c:v>
                </c:pt>
                <c:pt idx="247">
                  <c:v>0.96499999999999997</c:v>
                </c:pt>
                <c:pt idx="248">
                  <c:v>0.96899999999999997</c:v>
                </c:pt>
                <c:pt idx="249">
                  <c:v>0.97299999999999998</c:v>
                </c:pt>
                <c:pt idx="250">
                  <c:v>0.97699999999999998</c:v>
                </c:pt>
                <c:pt idx="251">
                  <c:v>0.98</c:v>
                </c:pt>
                <c:pt idx="252">
                  <c:v>0.98399999999999999</c:v>
                </c:pt>
                <c:pt idx="253">
                  <c:v>0.98799999999999999</c:v>
                </c:pt>
                <c:pt idx="254">
                  <c:v>0.99199999999999999</c:v>
                </c:pt>
                <c:pt idx="255">
                  <c:v>0.996</c:v>
                </c:pt>
                <c:pt idx="256">
                  <c:v>1</c:v>
                </c:pt>
                <c:pt idx="257">
                  <c:v>1.004</c:v>
                </c:pt>
                <c:pt idx="258">
                  <c:v>1.008</c:v>
                </c:pt>
                <c:pt idx="259">
                  <c:v>1.012</c:v>
                </c:pt>
                <c:pt idx="260">
                  <c:v>1.016</c:v>
                </c:pt>
                <c:pt idx="261">
                  <c:v>1.02</c:v>
                </c:pt>
                <c:pt idx="262">
                  <c:v>1.0229999999999999</c:v>
                </c:pt>
                <c:pt idx="263">
                  <c:v>1.0269999999999999</c:v>
                </c:pt>
                <c:pt idx="264">
                  <c:v>1.0309999999999999</c:v>
                </c:pt>
                <c:pt idx="265">
                  <c:v>1.0349999999999999</c:v>
                </c:pt>
                <c:pt idx="266">
                  <c:v>1.0389999999999999</c:v>
                </c:pt>
                <c:pt idx="267">
                  <c:v>1.0429999999999999</c:v>
                </c:pt>
                <c:pt idx="268">
                  <c:v>1.0469999999999999</c:v>
                </c:pt>
                <c:pt idx="269">
                  <c:v>1.0509999999999999</c:v>
                </c:pt>
                <c:pt idx="270">
                  <c:v>1.0549999999999999</c:v>
                </c:pt>
                <c:pt idx="271">
                  <c:v>1.0589999999999999</c:v>
                </c:pt>
                <c:pt idx="272">
                  <c:v>1.0629999999999999</c:v>
                </c:pt>
                <c:pt idx="273">
                  <c:v>1.0660000000000001</c:v>
                </c:pt>
                <c:pt idx="274">
                  <c:v>1.07</c:v>
                </c:pt>
                <c:pt idx="275">
                  <c:v>1.0740000000000001</c:v>
                </c:pt>
                <c:pt idx="276">
                  <c:v>1.0780000000000001</c:v>
                </c:pt>
                <c:pt idx="277">
                  <c:v>1.0820000000000001</c:v>
                </c:pt>
                <c:pt idx="278">
                  <c:v>1.0860000000000001</c:v>
                </c:pt>
                <c:pt idx="279">
                  <c:v>1.0900000000000001</c:v>
                </c:pt>
                <c:pt idx="280">
                  <c:v>1.0940000000000001</c:v>
                </c:pt>
                <c:pt idx="281">
                  <c:v>1.0980000000000001</c:v>
                </c:pt>
                <c:pt idx="282">
                  <c:v>1.1020000000000001</c:v>
                </c:pt>
                <c:pt idx="283">
                  <c:v>1.105</c:v>
                </c:pt>
                <c:pt idx="284">
                  <c:v>1.109</c:v>
                </c:pt>
                <c:pt idx="285">
                  <c:v>1.113</c:v>
                </c:pt>
                <c:pt idx="286">
                  <c:v>1.117</c:v>
                </c:pt>
                <c:pt idx="287">
                  <c:v>1.121</c:v>
                </c:pt>
                <c:pt idx="288">
                  <c:v>1.125</c:v>
                </c:pt>
                <c:pt idx="289">
                  <c:v>1.129</c:v>
                </c:pt>
                <c:pt idx="290">
                  <c:v>1.133</c:v>
                </c:pt>
                <c:pt idx="291">
                  <c:v>1.137</c:v>
                </c:pt>
                <c:pt idx="292">
                  <c:v>1.141</c:v>
                </c:pt>
                <c:pt idx="293">
                  <c:v>1.145</c:v>
                </c:pt>
                <c:pt idx="294">
                  <c:v>1.1479999999999999</c:v>
                </c:pt>
                <c:pt idx="295">
                  <c:v>1.1519999999999999</c:v>
                </c:pt>
                <c:pt idx="296">
                  <c:v>1.1559999999999999</c:v>
                </c:pt>
                <c:pt idx="297">
                  <c:v>1.1599999999999999</c:v>
                </c:pt>
                <c:pt idx="298">
                  <c:v>1.1639999999999999</c:v>
                </c:pt>
                <c:pt idx="299">
                  <c:v>1.1679999999999999</c:v>
                </c:pt>
                <c:pt idx="300">
                  <c:v>1.1719999999999999</c:v>
                </c:pt>
                <c:pt idx="301">
                  <c:v>1.1759999999999999</c:v>
                </c:pt>
                <c:pt idx="302">
                  <c:v>1.18</c:v>
                </c:pt>
                <c:pt idx="303">
                  <c:v>1.1839999999999999</c:v>
                </c:pt>
                <c:pt idx="304">
                  <c:v>1.1870000000000001</c:v>
                </c:pt>
                <c:pt idx="305">
                  <c:v>1.1910000000000001</c:v>
                </c:pt>
                <c:pt idx="306">
                  <c:v>1.1950000000000001</c:v>
                </c:pt>
                <c:pt idx="307">
                  <c:v>1.1990000000000001</c:v>
                </c:pt>
                <c:pt idx="308">
                  <c:v>1.2030000000000001</c:v>
                </c:pt>
                <c:pt idx="309">
                  <c:v>1.2070000000000001</c:v>
                </c:pt>
                <c:pt idx="310">
                  <c:v>1.2110000000000001</c:v>
                </c:pt>
                <c:pt idx="311">
                  <c:v>1.2150000000000001</c:v>
                </c:pt>
                <c:pt idx="312">
                  <c:v>1.2190000000000001</c:v>
                </c:pt>
                <c:pt idx="313">
                  <c:v>1.2230000000000001</c:v>
                </c:pt>
                <c:pt idx="314">
                  <c:v>1.2270000000000001</c:v>
                </c:pt>
                <c:pt idx="315">
                  <c:v>1.23</c:v>
                </c:pt>
                <c:pt idx="316">
                  <c:v>1.234</c:v>
                </c:pt>
                <c:pt idx="317">
                  <c:v>1.238</c:v>
                </c:pt>
                <c:pt idx="318">
                  <c:v>1.242</c:v>
                </c:pt>
                <c:pt idx="319">
                  <c:v>1.246</c:v>
                </c:pt>
                <c:pt idx="320">
                  <c:v>1.25</c:v>
                </c:pt>
                <c:pt idx="321">
                  <c:v>1.254</c:v>
                </c:pt>
                <c:pt idx="322">
                  <c:v>1.258</c:v>
                </c:pt>
                <c:pt idx="323">
                  <c:v>1.262</c:v>
                </c:pt>
                <c:pt idx="324">
                  <c:v>1.266</c:v>
                </c:pt>
                <c:pt idx="325">
                  <c:v>1.27</c:v>
                </c:pt>
                <c:pt idx="326">
                  <c:v>1.2729999999999999</c:v>
                </c:pt>
                <c:pt idx="327">
                  <c:v>1.2769999999999999</c:v>
                </c:pt>
                <c:pt idx="328">
                  <c:v>1.2809999999999999</c:v>
                </c:pt>
                <c:pt idx="329">
                  <c:v>1.2849999999999999</c:v>
                </c:pt>
                <c:pt idx="330">
                  <c:v>1.2889999999999999</c:v>
                </c:pt>
                <c:pt idx="331">
                  <c:v>1.2929999999999999</c:v>
                </c:pt>
                <c:pt idx="332">
                  <c:v>1.2969999999999999</c:v>
                </c:pt>
                <c:pt idx="333">
                  <c:v>1.3009999999999999</c:v>
                </c:pt>
                <c:pt idx="334">
                  <c:v>1.3049999999999999</c:v>
                </c:pt>
                <c:pt idx="335">
                  <c:v>1.3089999999999999</c:v>
                </c:pt>
                <c:pt idx="336">
                  <c:v>1.3120000000000001</c:v>
                </c:pt>
                <c:pt idx="337">
                  <c:v>1.3160000000000001</c:v>
                </c:pt>
                <c:pt idx="338">
                  <c:v>1.32</c:v>
                </c:pt>
                <c:pt idx="339">
                  <c:v>1.3240000000000001</c:v>
                </c:pt>
                <c:pt idx="340">
                  <c:v>1.3280000000000001</c:v>
                </c:pt>
                <c:pt idx="341">
                  <c:v>1.3320000000000001</c:v>
                </c:pt>
                <c:pt idx="342">
                  <c:v>1.3360000000000001</c:v>
                </c:pt>
                <c:pt idx="343">
                  <c:v>1.34</c:v>
                </c:pt>
                <c:pt idx="344">
                  <c:v>1.3440000000000001</c:v>
                </c:pt>
                <c:pt idx="345">
                  <c:v>1.3480000000000001</c:v>
                </c:pt>
                <c:pt idx="346">
                  <c:v>1.3520000000000001</c:v>
                </c:pt>
                <c:pt idx="347">
                  <c:v>1.355</c:v>
                </c:pt>
                <c:pt idx="348">
                  <c:v>1.359</c:v>
                </c:pt>
                <c:pt idx="349">
                  <c:v>1.363</c:v>
                </c:pt>
                <c:pt idx="350">
                  <c:v>1.367</c:v>
                </c:pt>
                <c:pt idx="351">
                  <c:v>1.371</c:v>
                </c:pt>
                <c:pt idx="352">
                  <c:v>1.375</c:v>
                </c:pt>
                <c:pt idx="353">
                  <c:v>1.379</c:v>
                </c:pt>
                <c:pt idx="354">
                  <c:v>1.383</c:v>
                </c:pt>
                <c:pt idx="355">
                  <c:v>1.387</c:v>
                </c:pt>
                <c:pt idx="356">
                  <c:v>1.391</c:v>
                </c:pt>
                <c:pt idx="357">
                  <c:v>1.395</c:v>
                </c:pt>
                <c:pt idx="358">
                  <c:v>1.3979999999999999</c:v>
                </c:pt>
                <c:pt idx="359">
                  <c:v>1.4019999999999999</c:v>
                </c:pt>
                <c:pt idx="360">
                  <c:v>1.4059999999999999</c:v>
                </c:pt>
                <c:pt idx="361">
                  <c:v>1.41</c:v>
                </c:pt>
                <c:pt idx="362">
                  <c:v>1.4139999999999999</c:v>
                </c:pt>
                <c:pt idx="363">
                  <c:v>1.4179999999999999</c:v>
                </c:pt>
                <c:pt idx="364">
                  <c:v>1.4219999999999999</c:v>
                </c:pt>
                <c:pt idx="365">
                  <c:v>1.4259999999999999</c:v>
                </c:pt>
                <c:pt idx="366">
                  <c:v>1.43</c:v>
                </c:pt>
                <c:pt idx="367">
                  <c:v>1.4339999999999999</c:v>
                </c:pt>
                <c:pt idx="368">
                  <c:v>1.4379999999999999</c:v>
                </c:pt>
                <c:pt idx="369">
                  <c:v>1.4410000000000001</c:v>
                </c:pt>
                <c:pt idx="370">
                  <c:v>1.4450000000000001</c:v>
                </c:pt>
                <c:pt idx="371">
                  <c:v>1.4490000000000001</c:v>
                </c:pt>
                <c:pt idx="372">
                  <c:v>1.4530000000000001</c:v>
                </c:pt>
                <c:pt idx="373">
                  <c:v>1.4570000000000001</c:v>
                </c:pt>
                <c:pt idx="374">
                  <c:v>1.4610000000000001</c:v>
                </c:pt>
                <c:pt idx="375">
                  <c:v>1.4650000000000001</c:v>
                </c:pt>
                <c:pt idx="376">
                  <c:v>1.4690000000000001</c:v>
                </c:pt>
                <c:pt idx="377">
                  <c:v>1.4730000000000001</c:v>
                </c:pt>
                <c:pt idx="378">
                  <c:v>1.4770000000000001</c:v>
                </c:pt>
                <c:pt idx="379">
                  <c:v>1.48</c:v>
                </c:pt>
                <c:pt idx="380">
                  <c:v>1.484</c:v>
                </c:pt>
                <c:pt idx="381">
                  <c:v>1.488</c:v>
                </c:pt>
                <c:pt idx="382">
                  <c:v>1.492</c:v>
                </c:pt>
                <c:pt idx="383">
                  <c:v>1.496</c:v>
                </c:pt>
                <c:pt idx="384">
                  <c:v>1.5</c:v>
                </c:pt>
                <c:pt idx="385">
                  <c:v>1.504</c:v>
                </c:pt>
                <c:pt idx="386">
                  <c:v>1.508</c:v>
                </c:pt>
                <c:pt idx="387">
                  <c:v>1.512</c:v>
                </c:pt>
                <c:pt idx="388">
                  <c:v>1.516</c:v>
                </c:pt>
                <c:pt idx="389">
                  <c:v>1.52</c:v>
                </c:pt>
                <c:pt idx="390">
                  <c:v>1.5229999999999999</c:v>
                </c:pt>
                <c:pt idx="391">
                  <c:v>1.5269999999999999</c:v>
                </c:pt>
                <c:pt idx="392">
                  <c:v>1.5309999999999999</c:v>
                </c:pt>
                <c:pt idx="393">
                  <c:v>1.5349999999999999</c:v>
                </c:pt>
                <c:pt idx="394">
                  <c:v>1.5389999999999999</c:v>
                </c:pt>
                <c:pt idx="395">
                  <c:v>1.5429999999999999</c:v>
                </c:pt>
                <c:pt idx="396">
                  <c:v>1.5469999999999999</c:v>
                </c:pt>
                <c:pt idx="397">
                  <c:v>1.5509999999999999</c:v>
                </c:pt>
                <c:pt idx="398">
                  <c:v>1.5549999999999999</c:v>
                </c:pt>
                <c:pt idx="399">
                  <c:v>1.5589999999999999</c:v>
                </c:pt>
                <c:pt idx="400">
                  <c:v>1.5620000000000001</c:v>
                </c:pt>
                <c:pt idx="401">
                  <c:v>1.5660000000000001</c:v>
                </c:pt>
                <c:pt idx="402">
                  <c:v>1.57</c:v>
                </c:pt>
                <c:pt idx="403">
                  <c:v>1.5740000000000001</c:v>
                </c:pt>
                <c:pt idx="404">
                  <c:v>1.5780000000000001</c:v>
                </c:pt>
                <c:pt idx="405">
                  <c:v>1.5820000000000001</c:v>
                </c:pt>
                <c:pt idx="406">
                  <c:v>1.5860000000000001</c:v>
                </c:pt>
                <c:pt idx="407">
                  <c:v>1.59</c:v>
                </c:pt>
                <c:pt idx="408">
                  <c:v>1.5940000000000001</c:v>
                </c:pt>
                <c:pt idx="409">
                  <c:v>1.5980000000000001</c:v>
                </c:pt>
                <c:pt idx="410">
                  <c:v>1.6020000000000001</c:v>
                </c:pt>
                <c:pt idx="411">
                  <c:v>1.605</c:v>
                </c:pt>
                <c:pt idx="412">
                  <c:v>1.609</c:v>
                </c:pt>
                <c:pt idx="413">
                  <c:v>1.613</c:v>
                </c:pt>
                <c:pt idx="414">
                  <c:v>1.617</c:v>
                </c:pt>
                <c:pt idx="415">
                  <c:v>1.621</c:v>
                </c:pt>
                <c:pt idx="416">
                  <c:v>1.625</c:v>
                </c:pt>
                <c:pt idx="417">
                  <c:v>1.629</c:v>
                </c:pt>
                <c:pt idx="418">
                  <c:v>1.633</c:v>
                </c:pt>
                <c:pt idx="419">
                  <c:v>1.637</c:v>
                </c:pt>
                <c:pt idx="420">
                  <c:v>1.641</c:v>
                </c:pt>
                <c:pt idx="421">
                  <c:v>1.645</c:v>
                </c:pt>
                <c:pt idx="422">
                  <c:v>1.6479999999999999</c:v>
                </c:pt>
                <c:pt idx="423">
                  <c:v>1.6519999999999999</c:v>
                </c:pt>
                <c:pt idx="424">
                  <c:v>1.6559999999999999</c:v>
                </c:pt>
                <c:pt idx="425">
                  <c:v>1.66</c:v>
                </c:pt>
                <c:pt idx="426">
                  <c:v>1.6639999999999999</c:v>
                </c:pt>
                <c:pt idx="427">
                  <c:v>1.6679999999999999</c:v>
                </c:pt>
                <c:pt idx="428">
                  <c:v>1.6719999999999999</c:v>
                </c:pt>
                <c:pt idx="429">
                  <c:v>1.6759999999999999</c:v>
                </c:pt>
                <c:pt idx="430">
                  <c:v>1.68</c:v>
                </c:pt>
                <c:pt idx="431">
                  <c:v>1.6839999999999999</c:v>
                </c:pt>
                <c:pt idx="432">
                  <c:v>1.6879999999999999</c:v>
                </c:pt>
                <c:pt idx="433">
                  <c:v>1.6910000000000001</c:v>
                </c:pt>
                <c:pt idx="434">
                  <c:v>1.6950000000000001</c:v>
                </c:pt>
                <c:pt idx="435">
                  <c:v>1.6990000000000001</c:v>
                </c:pt>
                <c:pt idx="436">
                  <c:v>1.7030000000000001</c:v>
                </c:pt>
                <c:pt idx="437">
                  <c:v>1.7070000000000001</c:v>
                </c:pt>
                <c:pt idx="438">
                  <c:v>1.7110000000000001</c:v>
                </c:pt>
                <c:pt idx="439">
                  <c:v>1.7150000000000001</c:v>
                </c:pt>
                <c:pt idx="440">
                  <c:v>1.7190000000000001</c:v>
                </c:pt>
                <c:pt idx="441">
                  <c:v>1.7230000000000001</c:v>
                </c:pt>
                <c:pt idx="442">
                  <c:v>1.7270000000000001</c:v>
                </c:pt>
                <c:pt idx="443">
                  <c:v>1.73</c:v>
                </c:pt>
                <c:pt idx="444">
                  <c:v>1.734</c:v>
                </c:pt>
                <c:pt idx="445">
                  <c:v>1.738</c:v>
                </c:pt>
                <c:pt idx="446">
                  <c:v>1.742</c:v>
                </c:pt>
                <c:pt idx="447">
                  <c:v>1.746</c:v>
                </c:pt>
                <c:pt idx="448">
                  <c:v>1.75</c:v>
                </c:pt>
                <c:pt idx="449">
                  <c:v>1.754</c:v>
                </c:pt>
                <c:pt idx="450">
                  <c:v>1.758</c:v>
                </c:pt>
                <c:pt idx="451">
                  <c:v>1.762</c:v>
                </c:pt>
                <c:pt idx="452">
                  <c:v>1.766</c:v>
                </c:pt>
                <c:pt idx="453">
                  <c:v>1.77</c:v>
                </c:pt>
                <c:pt idx="454">
                  <c:v>1.7729999999999999</c:v>
                </c:pt>
                <c:pt idx="455">
                  <c:v>1.7769999999999999</c:v>
                </c:pt>
                <c:pt idx="456">
                  <c:v>1.7809999999999999</c:v>
                </c:pt>
                <c:pt idx="457">
                  <c:v>1.7849999999999999</c:v>
                </c:pt>
                <c:pt idx="458">
                  <c:v>1.7889999999999999</c:v>
                </c:pt>
                <c:pt idx="459">
                  <c:v>1.7929999999999999</c:v>
                </c:pt>
                <c:pt idx="460">
                  <c:v>1.7969999999999999</c:v>
                </c:pt>
                <c:pt idx="461">
                  <c:v>1.8009999999999999</c:v>
                </c:pt>
                <c:pt idx="462">
                  <c:v>1.8049999999999999</c:v>
                </c:pt>
                <c:pt idx="463">
                  <c:v>1.8089999999999999</c:v>
                </c:pt>
                <c:pt idx="464">
                  <c:v>1.8129999999999999</c:v>
                </c:pt>
                <c:pt idx="465">
                  <c:v>1.8160000000000001</c:v>
                </c:pt>
                <c:pt idx="466">
                  <c:v>1.82</c:v>
                </c:pt>
                <c:pt idx="467">
                  <c:v>1.8240000000000001</c:v>
                </c:pt>
                <c:pt idx="468">
                  <c:v>1.8280000000000001</c:v>
                </c:pt>
                <c:pt idx="469">
                  <c:v>1.8320000000000001</c:v>
                </c:pt>
                <c:pt idx="470">
                  <c:v>1.8360000000000001</c:v>
                </c:pt>
                <c:pt idx="471">
                  <c:v>1.84</c:v>
                </c:pt>
                <c:pt idx="472">
                  <c:v>1.8440000000000001</c:v>
                </c:pt>
                <c:pt idx="473">
                  <c:v>1.8480000000000001</c:v>
                </c:pt>
                <c:pt idx="474">
                  <c:v>1.8520000000000001</c:v>
                </c:pt>
                <c:pt idx="475">
                  <c:v>1.855</c:v>
                </c:pt>
                <c:pt idx="476">
                  <c:v>1.859</c:v>
                </c:pt>
                <c:pt idx="477">
                  <c:v>1.863</c:v>
                </c:pt>
                <c:pt idx="478">
                  <c:v>1.867</c:v>
                </c:pt>
                <c:pt idx="479">
                  <c:v>1.871</c:v>
                </c:pt>
                <c:pt idx="480">
                  <c:v>1.875</c:v>
                </c:pt>
                <c:pt idx="481">
                  <c:v>1.879</c:v>
                </c:pt>
                <c:pt idx="482">
                  <c:v>1.883</c:v>
                </c:pt>
                <c:pt idx="483">
                  <c:v>1.887</c:v>
                </c:pt>
                <c:pt idx="484">
                  <c:v>1.891</c:v>
                </c:pt>
                <c:pt idx="485">
                  <c:v>1.895</c:v>
                </c:pt>
                <c:pt idx="486">
                  <c:v>1.8979999999999999</c:v>
                </c:pt>
                <c:pt idx="487">
                  <c:v>1.9019999999999999</c:v>
                </c:pt>
                <c:pt idx="488">
                  <c:v>1.9059999999999999</c:v>
                </c:pt>
                <c:pt idx="489">
                  <c:v>1.91</c:v>
                </c:pt>
                <c:pt idx="490">
                  <c:v>1.9139999999999999</c:v>
                </c:pt>
                <c:pt idx="491">
                  <c:v>1.9179999999999999</c:v>
                </c:pt>
                <c:pt idx="492">
                  <c:v>1.9219999999999999</c:v>
                </c:pt>
                <c:pt idx="493">
                  <c:v>1.9259999999999999</c:v>
                </c:pt>
                <c:pt idx="494">
                  <c:v>1.93</c:v>
                </c:pt>
                <c:pt idx="495">
                  <c:v>1.9339999999999999</c:v>
                </c:pt>
                <c:pt idx="496">
                  <c:v>1.9370000000000001</c:v>
                </c:pt>
                <c:pt idx="497">
                  <c:v>1.9410000000000001</c:v>
                </c:pt>
                <c:pt idx="498">
                  <c:v>1.9450000000000001</c:v>
                </c:pt>
                <c:pt idx="499">
                  <c:v>1.9490000000000001</c:v>
                </c:pt>
                <c:pt idx="500">
                  <c:v>1.9530000000000001</c:v>
                </c:pt>
                <c:pt idx="501">
                  <c:v>1.9570000000000001</c:v>
                </c:pt>
                <c:pt idx="502">
                  <c:v>1.9610000000000001</c:v>
                </c:pt>
                <c:pt idx="503">
                  <c:v>1.9650000000000001</c:v>
                </c:pt>
                <c:pt idx="504">
                  <c:v>1.9690000000000001</c:v>
                </c:pt>
                <c:pt idx="505">
                  <c:v>1.9730000000000001</c:v>
                </c:pt>
                <c:pt idx="506">
                  <c:v>1.9770000000000001</c:v>
                </c:pt>
                <c:pt idx="507">
                  <c:v>1.98</c:v>
                </c:pt>
                <c:pt idx="508">
                  <c:v>1.984</c:v>
                </c:pt>
                <c:pt idx="509">
                  <c:v>1.988</c:v>
                </c:pt>
                <c:pt idx="510">
                  <c:v>1.992</c:v>
                </c:pt>
                <c:pt idx="511">
                  <c:v>1.996</c:v>
                </c:pt>
              </c:numCache>
            </c:numRef>
          </c:xVal>
          <c:yVal>
            <c:numRef>
              <c:f>'PS 44nm 2h UV B.000 - NanoScope'!$B$2:$B$513</c:f>
              <c:numCache>
                <c:formatCode>General</c:formatCode>
                <c:ptCount val="512"/>
                <c:pt idx="0">
                  <c:v>-2.1920000000000002</c:v>
                </c:pt>
                <c:pt idx="1">
                  <c:v>-2.2629999999999999</c:v>
                </c:pt>
                <c:pt idx="2">
                  <c:v>-3.5840000000000001</c:v>
                </c:pt>
                <c:pt idx="3">
                  <c:v>-6.9329999999999998</c:v>
                </c:pt>
                <c:pt idx="4">
                  <c:v>-10.593999999999999</c:v>
                </c:pt>
                <c:pt idx="5">
                  <c:v>-11.444000000000001</c:v>
                </c:pt>
                <c:pt idx="6">
                  <c:v>-10.58</c:v>
                </c:pt>
                <c:pt idx="7">
                  <c:v>-7.8410000000000002</c:v>
                </c:pt>
                <c:pt idx="8">
                  <c:v>-5.4139999999999997</c:v>
                </c:pt>
                <c:pt idx="9">
                  <c:v>-1.8939999999999999</c:v>
                </c:pt>
                <c:pt idx="10">
                  <c:v>2.0920000000000001</c:v>
                </c:pt>
                <c:pt idx="11">
                  <c:v>5.1429999999999998</c:v>
                </c:pt>
                <c:pt idx="12">
                  <c:v>7.2590000000000003</c:v>
                </c:pt>
                <c:pt idx="13">
                  <c:v>8.593</c:v>
                </c:pt>
                <c:pt idx="14">
                  <c:v>9.4580000000000002</c:v>
                </c:pt>
                <c:pt idx="15">
                  <c:v>9.8569999999999993</c:v>
                </c:pt>
                <c:pt idx="16">
                  <c:v>10.255000000000001</c:v>
                </c:pt>
                <c:pt idx="17">
                  <c:v>10.183999999999999</c:v>
                </c:pt>
                <c:pt idx="18">
                  <c:v>10.115</c:v>
                </c:pt>
                <c:pt idx="19">
                  <c:v>9.734</c:v>
                </c:pt>
                <c:pt idx="20">
                  <c:v>8.1050000000000004</c:v>
                </c:pt>
                <c:pt idx="21">
                  <c:v>4.6020000000000003</c:v>
                </c:pt>
                <c:pt idx="22">
                  <c:v>2.972</c:v>
                </c:pt>
                <c:pt idx="23">
                  <c:v>3.839</c:v>
                </c:pt>
                <c:pt idx="24">
                  <c:v>4.8639999999999999</c:v>
                </c:pt>
                <c:pt idx="25">
                  <c:v>5.5750000000000002</c:v>
                </c:pt>
                <c:pt idx="26">
                  <c:v>5.5049999999999999</c:v>
                </c:pt>
                <c:pt idx="27">
                  <c:v>5.1239999999999997</c:v>
                </c:pt>
                <c:pt idx="28">
                  <c:v>4.5880000000000001</c:v>
                </c:pt>
                <c:pt idx="29">
                  <c:v>3.2709999999999999</c:v>
                </c:pt>
                <c:pt idx="30">
                  <c:v>1.0169999999999999</c:v>
                </c:pt>
                <c:pt idx="31">
                  <c:v>-2.0169999999999999</c:v>
                </c:pt>
                <c:pt idx="32">
                  <c:v>-6.4539999999999997</c:v>
                </c:pt>
                <c:pt idx="33">
                  <c:v>-13.548</c:v>
                </c:pt>
                <c:pt idx="34">
                  <c:v>-22.821999999999999</c:v>
                </c:pt>
                <c:pt idx="35">
                  <c:v>-23.670999999999999</c:v>
                </c:pt>
                <c:pt idx="36">
                  <c:v>-22.646999999999998</c:v>
                </c:pt>
                <c:pt idx="37">
                  <c:v>-21.622</c:v>
                </c:pt>
                <c:pt idx="38">
                  <c:v>-21.378</c:v>
                </c:pt>
                <c:pt idx="39">
                  <c:v>-21.132000000000001</c:v>
                </c:pt>
                <c:pt idx="40">
                  <c:v>-21.2</c:v>
                </c:pt>
                <c:pt idx="41">
                  <c:v>-22.048999999999999</c:v>
                </c:pt>
                <c:pt idx="42">
                  <c:v>-22.427</c:v>
                </c:pt>
                <c:pt idx="43">
                  <c:v>-21.870999999999999</c:v>
                </c:pt>
                <c:pt idx="44">
                  <c:v>-21.782</c:v>
                </c:pt>
                <c:pt idx="45">
                  <c:v>-22.004000000000001</c:v>
                </c:pt>
                <c:pt idx="46">
                  <c:v>-21.759</c:v>
                </c:pt>
                <c:pt idx="47">
                  <c:v>-20.89</c:v>
                </c:pt>
                <c:pt idx="48">
                  <c:v>-21.113</c:v>
                </c:pt>
                <c:pt idx="49">
                  <c:v>-21.803000000000001</c:v>
                </c:pt>
                <c:pt idx="50">
                  <c:v>-21.87</c:v>
                </c:pt>
                <c:pt idx="51">
                  <c:v>-21.468</c:v>
                </c:pt>
                <c:pt idx="52">
                  <c:v>-19.193000000000001</c:v>
                </c:pt>
                <c:pt idx="53">
                  <c:v>-17.387</c:v>
                </c:pt>
                <c:pt idx="54">
                  <c:v>-14.798999999999999</c:v>
                </c:pt>
                <c:pt idx="55">
                  <c:v>-13.148999999999999</c:v>
                </c:pt>
                <c:pt idx="56">
                  <c:v>-12.122</c:v>
                </c:pt>
                <c:pt idx="57">
                  <c:v>-11.72</c:v>
                </c:pt>
                <c:pt idx="58">
                  <c:v>-11.161</c:v>
                </c:pt>
                <c:pt idx="59">
                  <c:v>-8.4169999999999998</c:v>
                </c:pt>
                <c:pt idx="60">
                  <c:v>-5.9850000000000003</c:v>
                </c:pt>
                <c:pt idx="61">
                  <c:v>-2.617</c:v>
                </c:pt>
                <c:pt idx="62">
                  <c:v>-0.65400000000000003</c:v>
                </c:pt>
                <c:pt idx="63">
                  <c:v>0.68600000000000005</c:v>
                </c:pt>
                <c:pt idx="64">
                  <c:v>0.77700000000000002</c:v>
                </c:pt>
                <c:pt idx="65">
                  <c:v>1.024</c:v>
                </c:pt>
                <c:pt idx="66">
                  <c:v>1.895</c:v>
                </c:pt>
                <c:pt idx="67">
                  <c:v>2.9239999999999999</c:v>
                </c:pt>
                <c:pt idx="68">
                  <c:v>3.327</c:v>
                </c:pt>
                <c:pt idx="69">
                  <c:v>3.105</c:v>
                </c:pt>
                <c:pt idx="70">
                  <c:v>2.7290000000000001</c:v>
                </c:pt>
                <c:pt idx="71">
                  <c:v>2.5089999999999999</c:v>
                </c:pt>
                <c:pt idx="72">
                  <c:v>2.2879999999999998</c:v>
                </c:pt>
                <c:pt idx="73">
                  <c:v>1.756</c:v>
                </c:pt>
                <c:pt idx="74">
                  <c:v>1.0669999999999999</c:v>
                </c:pt>
                <c:pt idx="75">
                  <c:v>0.222</c:v>
                </c:pt>
                <c:pt idx="76">
                  <c:v>-0.46600000000000003</c:v>
                </c:pt>
                <c:pt idx="77">
                  <c:v>-0.52900000000000003</c:v>
                </c:pt>
                <c:pt idx="78">
                  <c:v>-0.59299999999999997</c:v>
                </c:pt>
                <c:pt idx="79">
                  <c:v>-0.501</c:v>
                </c:pt>
                <c:pt idx="80">
                  <c:v>-0.251</c:v>
                </c:pt>
                <c:pt idx="81">
                  <c:v>-3.0000000000000001E-3</c:v>
                </c:pt>
                <c:pt idx="82">
                  <c:v>0.09</c:v>
                </c:pt>
                <c:pt idx="83">
                  <c:v>-0.13</c:v>
                </c:pt>
                <c:pt idx="84">
                  <c:v>-0.505</c:v>
                </c:pt>
                <c:pt idx="85">
                  <c:v>-0.88100000000000001</c:v>
                </c:pt>
                <c:pt idx="86">
                  <c:v>-0.78600000000000003</c:v>
                </c:pt>
                <c:pt idx="87">
                  <c:v>-0.85</c:v>
                </c:pt>
                <c:pt idx="88">
                  <c:v>-0.75600000000000001</c:v>
                </c:pt>
                <c:pt idx="89">
                  <c:v>-0.50700000000000001</c:v>
                </c:pt>
                <c:pt idx="90">
                  <c:v>-0.25800000000000001</c:v>
                </c:pt>
                <c:pt idx="91">
                  <c:v>0.14899999999999999</c:v>
                </c:pt>
                <c:pt idx="92">
                  <c:v>0.86699999999999999</c:v>
                </c:pt>
                <c:pt idx="93">
                  <c:v>1.4279999999999999</c:v>
                </c:pt>
                <c:pt idx="94">
                  <c:v>2.1469999999999998</c:v>
                </c:pt>
                <c:pt idx="95">
                  <c:v>2.8650000000000002</c:v>
                </c:pt>
                <c:pt idx="96">
                  <c:v>3.4279999999999999</c:v>
                </c:pt>
                <c:pt idx="97">
                  <c:v>3.99</c:v>
                </c:pt>
                <c:pt idx="98">
                  <c:v>4.3959999999999999</c:v>
                </c:pt>
                <c:pt idx="99">
                  <c:v>4.6470000000000002</c:v>
                </c:pt>
                <c:pt idx="100">
                  <c:v>5.0540000000000003</c:v>
                </c:pt>
                <c:pt idx="101">
                  <c:v>5.6159999999999997</c:v>
                </c:pt>
                <c:pt idx="102">
                  <c:v>6.335</c:v>
                </c:pt>
                <c:pt idx="103">
                  <c:v>6.8979999999999997</c:v>
                </c:pt>
                <c:pt idx="104">
                  <c:v>7.15</c:v>
                </c:pt>
                <c:pt idx="105">
                  <c:v>7.4009999999999998</c:v>
                </c:pt>
                <c:pt idx="106">
                  <c:v>7.3390000000000004</c:v>
                </c:pt>
                <c:pt idx="107">
                  <c:v>7.5910000000000002</c:v>
                </c:pt>
                <c:pt idx="108">
                  <c:v>7.8419999999999996</c:v>
                </c:pt>
                <c:pt idx="109">
                  <c:v>7.9379999999999997</c:v>
                </c:pt>
                <c:pt idx="110">
                  <c:v>8.3439999999999994</c:v>
                </c:pt>
                <c:pt idx="111">
                  <c:v>8.7520000000000007</c:v>
                </c:pt>
                <c:pt idx="112">
                  <c:v>9.16</c:v>
                </c:pt>
                <c:pt idx="113">
                  <c:v>9.7230000000000008</c:v>
                </c:pt>
                <c:pt idx="114">
                  <c:v>9.9749999999999996</c:v>
                </c:pt>
                <c:pt idx="115">
                  <c:v>10.382999999999999</c:v>
                </c:pt>
                <c:pt idx="116">
                  <c:v>10.481</c:v>
                </c:pt>
                <c:pt idx="117">
                  <c:v>10.42</c:v>
                </c:pt>
                <c:pt idx="118">
                  <c:v>10.204000000000001</c:v>
                </c:pt>
                <c:pt idx="119">
                  <c:v>10.301</c:v>
                </c:pt>
                <c:pt idx="120">
                  <c:v>10.241</c:v>
                </c:pt>
                <c:pt idx="121">
                  <c:v>10.493</c:v>
                </c:pt>
                <c:pt idx="122">
                  <c:v>10.747</c:v>
                </c:pt>
                <c:pt idx="123">
                  <c:v>10.999000000000001</c:v>
                </c:pt>
                <c:pt idx="124">
                  <c:v>11.253</c:v>
                </c:pt>
                <c:pt idx="125">
                  <c:v>11.349</c:v>
                </c:pt>
                <c:pt idx="126">
                  <c:v>11.757999999999999</c:v>
                </c:pt>
                <c:pt idx="127">
                  <c:v>12.012</c:v>
                </c:pt>
                <c:pt idx="128">
                  <c:v>12.422000000000001</c:v>
                </c:pt>
                <c:pt idx="129">
                  <c:v>12.83</c:v>
                </c:pt>
                <c:pt idx="130">
                  <c:v>13.24</c:v>
                </c:pt>
                <c:pt idx="131">
                  <c:v>13.65</c:v>
                </c:pt>
                <c:pt idx="132">
                  <c:v>13.904</c:v>
                </c:pt>
                <c:pt idx="133">
                  <c:v>14.000999999999999</c:v>
                </c:pt>
                <c:pt idx="134">
                  <c:v>13.788</c:v>
                </c:pt>
                <c:pt idx="135">
                  <c:v>13.573</c:v>
                </c:pt>
                <c:pt idx="136">
                  <c:v>13.358000000000001</c:v>
                </c:pt>
                <c:pt idx="137">
                  <c:v>13.3</c:v>
                </c:pt>
                <c:pt idx="138">
                  <c:v>13.087999999999999</c:v>
                </c:pt>
                <c:pt idx="139">
                  <c:v>13.03</c:v>
                </c:pt>
                <c:pt idx="140">
                  <c:v>12.972</c:v>
                </c:pt>
                <c:pt idx="141">
                  <c:v>12.914999999999999</c:v>
                </c:pt>
                <c:pt idx="142">
                  <c:v>13.013</c:v>
                </c:pt>
                <c:pt idx="143">
                  <c:v>12.955</c:v>
                </c:pt>
                <c:pt idx="144">
                  <c:v>12.898</c:v>
                </c:pt>
                <c:pt idx="145">
                  <c:v>12.685</c:v>
                </c:pt>
                <c:pt idx="146">
                  <c:v>12.16</c:v>
                </c:pt>
                <c:pt idx="147">
                  <c:v>11.635</c:v>
                </c:pt>
                <c:pt idx="148">
                  <c:v>10.955</c:v>
                </c:pt>
                <c:pt idx="149">
                  <c:v>10.116</c:v>
                </c:pt>
                <c:pt idx="150">
                  <c:v>9.4359999999999999</c:v>
                </c:pt>
                <c:pt idx="151">
                  <c:v>8.7550000000000008</c:v>
                </c:pt>
                <c:pt idx="152">
                  <c:v>7.9189999999999996</c:v>
                </c:pt>
                <c:pt idx="153">
                  <c:v>7.55</c:v>
                </c:pt>
                <c:pt idx="154">
                  <c:v>7.1820000000000004</c:v>
                </c:pt>
                <c:pt idx="155">
                  <c:v>6.6580000000000004</c:v>
                </c:pt>
                <c:pt idx="156">
                  <c:v>6.601</c:v>
                </c:pt>
                <c:pt idx="157">
                  <c:v>6.702</c:v>
                </c:pt>
                <c:pt idx="158">
                  <c:v>6.9589999999999996</c:v>
                </c:pt>
                <c:pt idx="159">
                  <c:v>7.8390000000000004</c:v>
                </c:pt>
                <c:pt idx="160">
                  <c:v>8.0950000000000006</c:v>
                </c:pt>
                <c:pt idx="161">
                  <c:v>8.3510000000000009</c:v>
                </c:pt>
                <c:pt idx="162">
                  <c:v>8.14</c:v>
                </c:pt>
                <c:pt idx="163">
                  <c:v>7.7729999999999997</c:v>
                </c:pt>
                <c:pt idx="164">
                  <c:v>7.093</c:v>
                </c:pt>
                <c:pt idx="165">
                  <c:v>6.4139999999999997</c:v>
                </c:pt>
                <c:pt idx="166">
                  <c:v>5.734</c:v>
                </c:pt>
                <c:pt idx="167">
                  <c:v>5.3689999999999998</c:v>
                </c:pt>
                <c:pt idx="168">
                  <c:v>5.0010000000000003</c:v>
                </c:pt>
                <c:pt idx="169">
                  <c:v>4.7910000000000004</c:v>
                </c:pt>
                <c:pt idx="170">
                  <c:v>4.7350000000000003</c:v>
                </c:pt>
                <c:pt idx="171">
                  <c:v>4.68</c:v>
                </c:pt>
                <c:pt idx="172">
                  <c:v>4.47</c:v>
                </c:pt>
                <c:pt idx="173">
                  <c:v>3.7909999999999999</c:v>
                </c:pt>
                <c:pt idx="174">
                  <c:v>2.9569999999999999</c:v>
                </c:pt>
                <c:pt idx="175">
                  <c:v>1.81</c:v>
                </c:pt>
                <c:pt idx="176">
                  <c:v>0.35099999999999998</c:v>
                </c:pt>
                <c:pt idx="177">
                  <c:v>-0.79600000000000004</c:v>
                </c:pt>
                <c:pt idx="178">
                  <c:v>-1.786</c:v>
                </c:pt>
                <c:pt idx="179">
                  <c:v>-2.4630000000000001</c:v>
                </c:pt>
                <c:pt idx="180">
                  <c:v>-2.673</c:v>
                </c:pt>
                <c:pt idx="181">
                  <c:v>-1.7909999999999999</c:v>
                </c:pt>
                <c:pt idx="182">
                  <c:v>-0.90700000000000003</c:v>
                </c:pt>
                <c:pt idx="183">
                  <c:v>-0.18099999999999999</c:v>
                </c:pt>
                <c:pt idx="184">
                  <c:v>0.23400000000000001</c:v>
                </c:pt>
                <c:pt idx="185">
                  <c:v>0.33600000000000002</c:v>
                </c:pt>
                <c:pt idx="186">
                  <c:v>0.441</c:v>
                </c:pt>
                <c:pt idx="187">
                  <c:v>0.38800000000000001</c:v>
                </c:pt>
                <c:pt idx="188">
                  <c:v>0.49099999999999999</c:v>
                </c:pt>
                <c:pt idx="189">
                  <c:v>0.75</c:v>
                </c:pt>
                <c:pt idx="190">
                  <c:v>1.3220000000000001</c:v>
                </c:pt>
                <c:pt idx="191">
                  <c:v>2.6739999999999999</c:v>
                </c:pt>
                <c:pt idx="192">
                  <c:v>4.806</c:v>
                </c:pt>
                <c:pt idx="193">
                  <c:v>6.0030000000000001</c:v>
                </c:pt>
                <c:pt idx="194">
                  <c:v>6.73</c:v>
                </c:pt>
                <c:pt idx="195">
                  <c:v>7.1470000000000002</c:v>
                </c:pt>
                <c:pt idx="196">
                  <c:v>6.6260000000000003</c:v>
                </c:pt>
                <c:pt idx="197">
                  <c:v>6.5739999999999998</c:v>
                </c:pt>
                <c:pt idx="198">
                  <c:v>6.3659999999999997</c:v>
                </c:pt>
                <c:pt idx="199">
                  <c:v>6.1589999999999998</c:v>
                </c:pt>
                <c:pt idx="200">
                  <c:v>5.6379999999999999</c:v>
                </c:pt>
                <c:pt idx="201">
                  <c:v>4.806</c:v>
                </c:pt>
                <c:pt idx="202">
                  <c:v>3.9750000000000001</c:v>
                </c:pt>
                <c:pt idx="203">
                  <c:v>3.4550000000000001</c:v>
                </c:pt>
                <c:pt idx="204">
                  <c:v>2.9359999999999999</c:v>
                </c:pt>
                <c:pt idx="205">
                  <c:v>2.4169999999999998</c:v>
                </c:pt>
                <c:pt idx="206">
                  <c:v>2.2090000000000001</c:v>
                </c:pt>
                <c:pt idx="207">
                  <c:v>1.8460000000000001</c:v>
                </c:pt>
                <c:pt idx="208">
                  <c:v>1.3260000000000001</c:v>
                </c:pt>
                <c:pt idx="209">
                  <c:v>0.96299999999999997</c:v>
                </c:pt>
                <c:pt idx="210">
                  <c:v>0.44600000000000001</c:v>
                </c:pt>
                <c:pt idx="211">
                  <c:v>0.23799999999999999</c:v>
                </c:pt>
                <c:pt idx="212">
                  <c:v>0.34399999999999997</c:v>
                </c:pt>
                <c:pt idx="213">
                  <c:v>0.45</c:v>
                </c:pt>
                <c:pt idx="214">
                  <c:v>0.55500000000000005</c:v>
                </c:pt>
                <c:pt idx="215">
                  <c:v>0.81699999999999995</c:v>
                </c:pt>
                <c:pt idx="216">
                  <c:v>0.76700000000000002</c:v>
                </c:pt>
                <c:pt idx="217">
                  <c:v>0.873</c:v>
                </c:pt>
                <c:pt idx="218">
                  <c:v>0.82299999999999995</c:v>
                </c:pt>
                <c:pt idx="219">
                  <c:v>0.61699999999999999</c:v>
                </c:pt>
                <c:pt idx="220">
                  <c:v>1.0349999999999999</c:v>
                </c:pt>
                <c:pt idx="221">
                  <c:v>2.7029999999999998</c:v>
                </c:pt>
                <c:pt idx="222">
                  <c:v>5.3070000000000004</c:v>
                </c:pt>
                <c:pt idx="223">
                  <c:v>6.1929999999999996</c:v>
                </c:pt>
                <c:pt idx="224">
                  <c:v>6.9249999999999998</c:v>
                </c:pt>
                <c:pt idx="225">
                  <c:v>7.8120000000000003</c:v>
                </c:pt>
                <c:pt idx="226">
                  <c:v>9.1660000000000004</c:v>
                </c:pt>
                <c:pt idx="227">
                  <c:v>10.054</c:v>
                </c:pt>
                <c:pt idx="228">
                  <c:v>10.629</c:v>
                </c:pt>
                <c:pt idx="229">
                  <c:v>10.736000000000001</c:v>
                </c:pt>
                <c:pt idx="230">
                  <c:v>10.843999999999999</c:v>
                </c:pt>
                <c:pt idx="231">
                  <c:v>10.326000000000001</c:v>
                </c:pt>
                <c:pt idx="232">
                  <c:v>7.9379999999999997</c:v>
                </c:pt>
                <c:pt idx="233">
                  <c:v>5.8609999999999998</c:v>
                </c:pt>
                <c:pt idx="234">
                  <c:v>3.6280000000000001</c:v>
                </c:pt>
                <c:pt idx="235">
                  <c:v>1.238</c:v>
                </c:pt>
                <c:pt idx="236">
                  <c:v>-0.37</c:v>
                </c:pt>
                <c:pt idx="237">
                  <c:v>-1.823</c:v>
                </c:pt>
                <c:pt idx="238">
                  <c:v>-2.8079999999999998</c:v>
                </c:pt>
                <c:pt idx="239">
                  <c:v>-3.48</c:v>
                </c:pt>
                <c:pt idx="240">
                  <c:v>-3.9950000000000001</c:v>
                </c:pt>
                <c:pt idx="241">
                  <c:v>-3.8879999999999999</c:v>
                </c:pt>
                <c:pt idx="242">
                  <c:v>-3.3109999999999999</c:v>
                </c:pt>
                <c:pt idx="243">
                  <c:v>-2.7330000000000001</c:v>
                </c:pt>
                <c:pt idx="244">
                  <c:v>-2.157</c:v>
                </c:pt>
                <c:pt idx="245">
                  <c:v>-1.58</c:v>
                </c:pt>
                <c:pt idx="246">
                  <c:v>-1.159</c:v>
                </c:pt>
                <c:pt idx="247">
                  <c:v>-0.89300000000000002</c:v>
                </c:pt>
                <c:pt idx="248">
                  <c:v>-1.097</c:v>
                </c:pt>
                <c:pt idx="249">
                  <c:v>-1.3</c:v>
                </c:pt>
                <c:pt idx="250">
                  <c:v>-1.347</c:v>
                </c:pt>
                <c:pt idx="251">
                  <c:v>-1.5489999999999999</c:v>
                </c:pt>
                <c:pt idx="252">
                  <c:v>-1.4410000000000001</c:v>
                </c:pt>
                <c:pt idx="253">
                  <c:v>-1.331</c:v>
                </c:pt>
                <c:pt idx="254">
                  <c:v>-1.22</c:v>
                </c:pt>
                <c:pt idx="255">
                  <c:v>-0.95499999999999996</c:v>
                </c:pt>
                <c:pt idx="256">
                  <c:v>-0.84399999999999997</c:v>
                </c:pt>
                <c:pt idx="257">
                  <c:v>-0.73599999999999999</c:v>
                </c:pt>
                <c:pt idx="258">
                  <c:v>-0.78</c:v>
                </c:pt>
                <c:pt idx="259">
                  <c:v>-1.1399999999999999</c:v>
                </c:pt>
                <c:pt idx="260">
                  <c:v>-1.4970000000000001</c:v>
                </c:pt>
                <c:pt idx="261">
                  <c:v>-2.323</c:v>
                </c:pt>
                <c:pt idx="262">
                  <c:v>-2.992</c:v>
                </c:pt>
                <c:pt idx="263">
                  <c:v>-3.5070000000000001</c:v>
                </c:pt>
                <c:pt idx="264">
                  <c:v>-3.8639999999999999</c:v>
                </c:pt>
                <c:pt idx="265">
                  <c:v>-4.8449999999999998</c:v>
                </c:pt>
                <c:pt idx="266">
                  <c:v>-4.5789999999999997</c:v>
                </c:pt>
                <c:pt idx="267">
                  <c:v>-3.2189999999999999</c:v>
                </c:pt>
                <c:pt idx="268">
                  <c:v>-1.859</c:v>
                </c:pt>
                <c:pt idx="269">
                  <c:v>-1.1240000000000001</c:v>
                </c:pt>
                <c:pt idx="270">
                  <c:v>-0.85699999999999998</c:v>
                </c:pt>
                <c:pt idx="271">
                  <c:v>-1.0569999999999999</c:v>
                </c:pt>
                <c:pt idx="272">
                  <c:v>-1.8819999999999999</c:v>
                </c:pt>
                <c:pt idx="273">
                  <c:v>-3.6429999999999998</c:v>
                </c:pt>
                <c:pt idx="274">
                  <c:v>-5.4050000000000002</c:v>
                </c:pt>
                <c:pt idx="275">
                  <c:v>-4.2009999999999996</c:v>
                </c:pt>
                <c:pt idx="276">
                  <c:v>-2.84</c:v>
                </c:pt>
                <c:pt idx="277">
                  <c:v>-1.9470000000000001</c:v>
                </c:pt>
                <c:pt idx="278">
                  <c:v>-1.68</c:v>
                </c:pt>
                <c:pt idx="279">
                  <c:v>-1.5660000000000001</c:v>
                </c:pt>
                <c:pt idx="280">
                  <c:v>-2.0790000000000002</c:v>
                </c:pt>
                <c:pt idx="281">
                  <c:v>-3.2160000000000002</c:v>
                </c:pt>
                <c:pt idx="282">
                  <c:v>-6.3810000000000002</c:v>
                </c:pt>
                <c:pt idx="283">
                  <c:v>-5.1749999999999998</c:v>
                </c:pt>
                <c:pt idx="284">
                  <c:v>-1.9419999999999999</c:v>
                </c:pt>
                <c:pt idx="285">
                  <c:v>-0.42399999999999999</c:v>
                </c:pt>
                <c:pt idx="286">
                  <c:v>0.313</c:v>
                </c:pt>
                <c:pt idx="287">
                  <c:v>0.89400000000000002</c:v>
                </c:pt>
                <c:pt idx="288">
                  <c:v>1.0069999999999999</c:v>
                </c:pt>
                <c:pt idx="289">
                  <c:v>2.9000000000000001E-2</c:v>
                </c:pt>
                <c:pt idx="290">
                  <c:v>-1.419</c:v>
                </c:pt>
                <c:pt idx="291">
                  <c:v>-2.5539999999999998</c:v>
                </c:pt>
                <c:pt idx="292">
                  <c:v>-4.1580000000000004</c:v>
                </c:pt>
                <c:pt idx="293">
                  <c:v>-6.6989999999999998</c:v>
                </c:pt>
                <c:pt idx="294">
                  <c:v>-6.742</c:v>
                </c:pt>
                <c:pt idx="295">
                  <c:v>-2.2559999999999998</c:v>
                </c:pt>
                <c:pt idx="296">
                  <c:v>1.135</c:v>
                </c:pt>
                <c:pt idx="297">
                  <c:v>3.2770000000000001</c:v>
                </c:pt>
                <c:pt idx="298">
                  <c:v>4.641</c:v>
                </c:pt>
                <c:pt idx="299">
                  <c:v>5.5359999999999996</c:v>
                </c:pt>
                <c:pt idx="300">
                  <c:v>5.9619999999999997</c:v>
                </c:pt>
                <c:pt idx="301">
                  <c:v>6.2309999999999999</c:v>
                </c:pt>
                <c:pt idx="302">
                  <c:v>6.3470000000000004</c:v>
                </c:pt>
                <c:pt idx="303">
                  <c:v>5.992</c:v>
                </c:pt>
                <c:pt idx="304">
                  <c:v>5.0149999999999997</c:v>
                </c:pt>
                <c:pt idx="305">
                  <c:v>2.944</c:v>
                </c:pt>
                <c:pt idx="306">
                  <c:v>0.25</c:v>
                </c:pt>
                <c:pt idx="307">
                  <c:v>-2.9129999999999998</c:v>
                </c:pt>
                <c:pt idx="308">
                  <c:v>-6.5439999999999996</c:v>
                </c:pt>
                <c:pt idx="309">
                  <c:v>-5.96</c:v>
                </c:pt>
                <c:pt idx="310">
                  <c:v>-5.69</c:v>
                </c:pt>
                <c:pt idx="311">
                  <c:v>-5.8849999999999998</c:v>
                </c:pt>
                <c:pt idx="312">
                  <c:v>-6.3940000000000001</c:v>
                </c:pt>
                <c:pt idx="313">
                  <c:v>-7.9950000000000001</c:v>
                </c:pt>
                <c:pt idx="314">
                  <c:v>-10.221</c:v>
                </c:pt>
                <c:pt idx="315">
                  <c:v>-13.696</c:v>
                </c:pt>
                <c:pt idx="316">
                  <c:v>-18.574999999999999</c:v>
                </c:pt>
                <c:pt idx="317">
                  <c:v>-26.106000000000002</c:v>
                </c:pt>
                <c:pt idx="318">
                  <c:v>-28.643000000000001</c:v>
                </c:pt>
                <c:pt idx="319">
                  <c:v>-28.527000000000001</c:v>
                </c:pt>
                <c:pt idx="320">
                  <c:v>-27.006</c:v>
                </c:pt>
                <c:pt idx="321">
                  <c:v>-25.797000000000001</c:v>
                </c:pt>
                <c:pt idx="322">
                  <c:v>-24.431999999999999</c:v>
                </c:pt>
                <c:pt idx="323">
                  <c:v>-23.690999999999999</c:v>
                </c:pt>
                <c:pt idx="324">
                  <c:v>-23.419</c:v>
                </c:pt>
                <c:pt idx="325">
                  <c:v>-23.302</c:v>
                </c:pt>
                <c:pt idx="326">
                  <c:v>-23.497</c:v>
                </c:pt>
                <c:pt idx="327">
                  <c:v>-23.693000000000001</c:v>
                </c:pt>
                <c:pt idx="328">
                  <c:v>-24.042999999999999</c:v>
                </c:pt>
                <c:pt idx="329">
                  <c:v>-24.393999999999998</c:v>
                </c:pt>
                <c:pt idx="330">
                  <c:v>-24.277999999999999</c:v>
                </c:pt>
                <c:pt idx="331">
                  <c:v>-24.004000000000001</c:v>
                </c:pt>
                <c:pt idx="332">
                  <c:v>-21.858000000000001</c:v>
                </c:pt>
                <c:pt idx="333">
                  <c:v>-16.120999999999999</c:v>
                </c:pt>
                <c:pt idx="334">
                  <c:v>-10.542</c:v>
                </c:pt>
                <c:pt idx="335">
                  <c:v>-6.9889999999999999</c:v>
                </c:pt>
                <c:pt idx="336">
                  <c:v>-5.1559999999999997</c:v>
                </c:pt>
                <c:pt idx="337">
                  <c:v>-4.4130000000000003</c:v>
                </c:pt>
                <c:pt idx="338">
                  <c:v>-3.9830000000000001</c:v>
                </c:pt>
                <c:pt idx="339">
                  <c:v>-4.1769999999999996</c:v>
                </c:pt>
                <c:pt idx="340">
                  <c:v>-4.6829999999999998</c:v>
                </c:pt>
                <c:pt idx="341">
                  <c:v>-3.6280000000000001</c:v>
                </c:pt>
                <c:pt idx="342">
                  <c:v>-1.4810000000000001</c:v>
                </c:pt>
                <c:pt idx="343">
                  <c:v>0.51</c:v>
                </c:pt>
                <c:pt idx="344">
                  <c:v>1.877</c:v>
                </c:pt>
                <c:pt idx="345">
                  <c:v>2.464</c:v>
                </c:pt>
                <c:pt idx="346">
                  <c:v>2.7389999999999999</c:v>
                </c:pt>
                <c:pt idx="347">
                  <c:v>2.7010000000000001</c:v>
                </c:pt>
                <c:pt idx="348">
                  <c:v>2.5089999999999999</c:v>
                </c:pt>
                <c:pt idx="349">
                  <c:v>1.224</c:v>
                </c:pt>
                <c:pt idx="350">
                  <c:v>-0.84299999999999997</c:v>
                </c:pt>
                <c:pt idx="351">
                  <c:v>-3.22</c:v>
                </c:pt>
                <c:pt idx="352">
                  <c:v>-4.6619999999999999</c:v>
                </c:pt>
                <c:pt idx="353">
                  <c:v>-4.6989999999999998</c:v>
                </c:pt>
                <c:pt idx="354">
                  <c:v>-4.58</c:v>
                </c:pt>
                <c:pt idx="355">
                  <c:v>-2.1179999999999999</c:v>
                </c:pt>
                <c:pt idx="356">
                  <c:v>0.34200000000000003</c:v>
                </c:pt>
                <c:pt idx="357">
                  <c:v>2.96</c:v>
                </c:pt>
                <c:pt idx="358">
                  <c:v>4.484</c:v>
                </c:pt>
                <c:pt idx="359">
                  <c:v>5.0730000000000004</c:v>
                </c:pt>
                <c:pt idx="360">
                  <c:v>5.0359999999999996</c:v>
                </c:pt>
                <c:pt idx="361">
                  <c:v>5.3129999999999997</c:v>
                </c:pt>
                <c:pt idx="362">
                  <c:v>4.9649999999999999</c:v>
                </c:pt>
                <c:pt idx="363">
                  <c:v>4.7729999999999997</c:v>
                </c:pt>
                <c:pt idx="364">
                  <c:v>4.7370000000000001</c:v>
                </c:pt>
                <c:pt idx="365">
                  <c:v>5.3259999999999996</c:v>
                </c:pt>
                <c:pt idx="366">
                  <c:v>6.0720000000000001</c:v>
                </c:pt>
                <c:pt idx="367">
                  <c:v>6.5049999999999999</c:v>
                </c:pt>
                <c:pt idx="368">
                  <c:v>6.782</c:v>
                </c:pt>
                <c:pt idx="369">
                  <c:v>6.7460000000000004</c:v>
                </c:pt>
                <c:pt idx="370">
                  <c:v>6.2439999999999998</c:v>
                </c:pt>
                <c:pt idx="371">
                  <c:v>5.4290000000000003</c:v>
                </c:pt>
                <c:pt idx="372">
                  <c:v>4.7699999999999996</c:v>
                </c:pt>
                <c:pt idx="373">
                  <c:v>4.423</c:v>
                </c:pt>
                <c:pt idx="374">
                  <c:v>4.2320000000000002</c:v>
                </c:pt>
                <c:pt idx="375">
                  <c:v>4.3540000000000001</c:v>
                </c:pt>
                <c:pt idx="376">
                  <c:v>4.6319999999999997</c:v>
                </c:pt>
                <c:pt idx="377">
                  <c:v>4.7539999999999996</c:v>
                </c:pt>
                <c:pt idx="378">
                  <c:v>4.5629999999999997</c:v>
                </c:pt>
                <c:pt idx="379">
                  <c:v>4.2160000000000002</c:v>
                </c:pt>
                <c:pt idx="380">
                  <c:v>3.714</c:v>
                </c:pt>
                <c:pt idx="381">
                  <c:v>2.5880000000000001</c:v>
                </c:pt>
                <c:pt idx="382">
                  <c:v>0.36899999999999999</c:v>
                </c:pt>
                <c:pt idx="383">
                  <c:v>-3.2530000000000001</c:v>
                </c:pt>
                <c:pt idx="384">
                  <c:v>-8.4369999999999994</c:v>
                </c:pt>
                <c:pt idx="385">
                  <c:v>-11.125</c:v>
                </c:pt>
                <c:pt idx="386">
                  <c:v>-12.250999999999999</c:v>
                </c:pt>
                <c:pt idx="387">
                  <c:v>-14.313000000000001</c:v>
                </c:pt>
                <c:pt idx="388">
                  <c:v>-17.623999999999999</c:v>
                </c:pt>
                <c:pt idx="389">
                  <c:v>-22.027999999999999</c:v>
                </c:pt>
                <c:pt idx="390">
                  <c:v>-26.117000000000001</c:v>
                </c:pt>
                <c:pt idx="391">
                  <c:v>-27.087</c:v>
                </c:pt>
                <c:pt idx="392">
                  <c:v>-27.276</c:v>
                </c:pt>
                <c:pt idx="393">
                  <c:v>-27.308</c:v>
                </c:pt>
                <c:pt idx="394">
                  <c:v>-27.341000000000001</c:v>
                </c:pt>
                <c:pt idx="395">
                  <c:v>-27.373999999999999</c:v>
                </c:pt>
                <c:pt idx="396">
                  <c:v>-27.405000000000001</c:v>
                </c:pt>
                <c:pt idx="397">
                  <c:v>-27.437999999999999</c:v>
                </c:pt>
                <c:pt idx="398">
                  <c:v>-27.314</c:v>
                </c:pt>
                <c:pt idx="399">
                  <c:v>-25.629000000000001</c:v>
                </c:pt>
                <c:pt idx="400">
                  <c:v>-23.318999999999999</c:v>
                </c:pt>
                <c:pt idx="401">
                  <c:v>-21.012</c:v>
                </c:pt>
                <c:pt idx="402">
                  <c:v>-19.638999999999999</c:v>
                </c:pt>
                <c:pt idx="403">
                  <c:v>-16.704000000000001</c:v>
                </c:pt>
                <c:pt idx="404">
                  <c:v>-10.493</c:v>
                </c:pt>
                <c:pt idx="405">
                  <c:v>-6.6219999999999999</c:v>
                </c:pt>
                <c:pt idx="406">
                  <c:v>-4.7809999999999997</c:v>
                </c:pt>
                <c:pt idx="407">
                  <c:v>-3.7189999999999999</c:v>
                </c:pt>
                <c:pt idx="408">
                  <c:v>-3.4380000000000002</c:v>
                </c:pt>
                <c:pt idx="409">
                  <c:v>-2.0649999999999999</c:v>
                </c:pt>
                <c:pt idx="410">
                  <c:v>-0.379</c:v>
                </c:pt>
                <c:pt idx="411">
                  <c:v>0.995</c:v>
                </c:pt>
                <c:pt idx="412">
                  <c:v>1.587</c:v>
                </c:pt>
                <c:pt idx="413">
                  <c:v>1.7130000000000001</c:v>
                </c:pt>
                <c:pt idx="414">
                  <c:v>1.214</c:v>
                </c:pt>
                <c:pt idx="415">
                  <c:v>0.56000000000000005</c:v>
                </c:pt>
                <c:pt idx="416">
                  <c:v>-1.032</c:v>
                </c:pt>
                <c:pt idx="417">
                  <c:v>-2.4660000000000002</c:v>
                </c:pt>
                <c:pt idx="418">
                  <c:v>0.157</c:v>
                </c:pt>
                <c:pt idx="419">
                  <c:v>2.78</c:v>
                </c:pt>
                <c:pt idx="420">
                  <c:v>4.1539999999999999</c:v>
                </c:pt>
                <c:pt idx="421">
                  <c:v>4.7489999999999997</c:v>
                </c:pt>
                <c:pt idx="422">
                  <c:v>4.875</c:v>
                </c:pt>
                <c:pt idx="423">
                  <c:v>4.5330000000000004</c:v>
                </c:pt>
                <c:pt idx="424">
                  <c:v>4.8150000000000004</c:v>
                </c:pt>
                <c:pt idx="425">
                  <c:v>7.2850000000000001</c:v>
                </c:pt>
                <c:pt idx="426">
                  <c:v>9.5950000000000006</c:v>
                </c:pt>
                <c:pt idx="427">
                  <c:v>11.282999999999999</c:v>
                </c:pt>
                <c:pt idx="428">
                  <c:v>12.19</c:v>
                </c:pt>
                <c:pt idx="429">
                  <c:v>12.784000000000001</c:v>
                </c:pt>
                <c:pt idx="430">
                  <c:v>13.224</c:v>
                </c:pt>
                <c:pt idx="431">
                  <c:v>13.195</c:v>
                </c:pt>
                <c:pt idx="432">
                  <c:v>12.853</c:v>
                </c:pt>
                <c:pt idx="433">
                  <c:v>12.202</c:v>
                </c:pt>
                <c:pt idx="434">
                  <c:v>11.081</c:v>
                </c:pt>
                <c:pt idx="435">
                  <c:v>9.3350000000000009</c:v>
                </c:pt>
                <c:pt idx="436">
                  <c:v>9.1509999999999998</c:v>
                </c:pt>
                <c:pt idx="437">
                  <c:v>10.994999999999999</c:v>
                </c:pt>
                <c:pt idx="438">
                  <c:v>12.839</c:v>
                </c:pt>
                <c:pt idx="439">
                  <c:v>13.904</c:v>
                </c:pt>
                <c:pt idx="440">
                  <c:v>14.654999999999999</c:v>
                </c:pt>
                <c:pt idx="441">
                  <c:v>15.096</c:v>
                </c:pt>
                <c:pt idx="442">
                  <c:v>15.068</c:v>
                </c:pt>
                <c:pt idx="443">
                  <c:v>14.884</c:v>
                </c:pt>
                <c:pt idx="444">
                  <c:v>13.608000000000001</c:v>
                </c:pt>
                <c:pt idx="445">
                  <c:v>11.084</c:v>
                </c:pt>
                <c:pt idx="446">
                  <c:v>8.5589999999999993</c:v>
                </c:pt>
                <c:pt idx="447">
                  <c:v>5.5670000000000002</c:v>
                </c:pt>
                <c:pt idx="448">
                  <c:v>2.1059999999999999</c:v>
                </c:pt>
                <c:pt idx="449">
                  <c:v>0.83</c:v>
                </c:pt>
                <c:pt idx="450">
                  <c:v>1.1160000000000001</c:v>
                </c:pt>
                <c:pt idx="451">
                  <c:v>0.621</c:v>
                </c:pt>
                <c:pt idx="452">
                  <c:v>-3.1E-2</c:v>
                </c:pt>
                <c:pt idx="453">
                  <c:v>3.0649999999999999</c:v>
                </c:pt>
                <c:pt idx="454">
                  <c:v>6.1589999999999998</c:v>
                </c:pt>
                <c:pt idx="455">
                  <c:v>8.4740000000000002</c:v>
                </c:pt>
                <c:pt idx="456">
                  <c:v>10.475</c:v>
                </c:pt>
                <c:pt idx="457">
                  <c:v>11.853999999999999</c:v>
                </c:pt>
                <c:pt idx="458">
                  <c:v>12.452</c:v>
                </c:pt>
                <c:pt idx="459">
                  <c:v>12.581</c:v>
                </c:pt>
                <c:pt idx="460">
                  <c:v>12.555</c:v>
                </c:pt>
                <c:pt idx="461">
                  <c:v>12.53</c:v>
                </c:pt>
                <c:pt idx="462">
                  <c:v>11.724</c:v>
                </c:pt>
                <c:pt idx="463">
                  <c:v>10.762</c:v>
                </c:pt>
                <c:pt idx="464">
                  <c:v>9.1760000000000002</c:v>
                </c:pt>
                <c:pt idx="465">
                  <c:v>7.4329999999999998</c:v>
                </c:pt>
                <c:pt idx="466">
                  <c:v>5.3780000000000001</c:v>
                </c:pt>
                <c:pt idx="467">
                  <c:v>3.637</c:v>
                </c:pt>
                <c:pt idx="468">
                  <c:v>2.5190000000000001</c:v>
                </c:pt>
                <c:pt idx="469">
                  <c:v>1.7130000000000001</c:v>
                </c:pt>
                <c:pt idx="470">
                  <c:v>0.90700000000000003</c:v>
                </c:pt>
                <c:pt idx="471">
                  <c:v>0.25800000000000001</c:v>
                </c:pt>
                <c:pt idx="472">
                  <c:v>7.6999999999999999E-2</c:v>
                </c:pt>
                <c:pt idx="473">
                  <c:v>-0.104</c:v>
                </c:pt>
                <c:pt idx="474">
                  <c:v>2.8000000000000001E-2</c:v>
                </c:pt>
                <c:pt idx="475">
                  <c:v>0.16</c:v>
                </c:pt>
                <c:pt idx="476">
                  <c:v>0.44800000000000001</c:v>
                </c:pt>
                <c:pt idx="477">
                  <c:v>0.73399999999999999</c:v>
                </c:pt>
                <c:pt idx="478">
                  <c:v>0.71</c:v>
                </c:pt>
                <c:pt idx="479">
                  <c:v>0.374</c:v>
                </c:pt>
                <c:pt idx="480">
                  <c:v>0.35</c:v>
                </c:pt>
                <c:pt idx="481">
                  <c:v>0.79500000000000004</c:v>
                </c:pt>
                <c:pt idx="482">
                  <c:v>1.55</c:v>
                </c:pt>
                <c:pt idx="483">
                  <c:v>2.4630000000000001</c:v>
                </c:pt>
                <c:pt idx="484">
                  <c:v>2.7519999999999998</c:v>
                </c:pt>
                <c:pt idx="485">
                  <c:v>2.4159999999999999</c:v>
                </c:pt>
                <c:pt idx="486">
                  <c:v>1.456</c:v>
                </c:pt>
                <c:pt idx="487">
                  <c:v>1.121</c:v>
                </c:pt>
                <c:pt idx="488">
                  <c:v>0.94099999999999995</c:v>
                </c:pt>
                <c:pt idx="489">
                  <c:v>0.60599999999999998</c:v>
                </c:pt>
                <c:pt idx="490">
                  <c:v>0.42799999999999999</c:v>
                </c:pt>
                <c:pt idx="491">
                  <c:v>0.248</c:v>
                </c:pt>
                <c:pt idx="492">
                  <c:v>-8.5999999999999993E-2</c:v>
                </c:pt>
                <c:pt idx="493">
                  <c:v>-0.42199999999999999</c:v>
                </c:pt>
                <c:pt idx="494">
                  <c:v>-0.91300000000000003</c:v>
                </c:pt>
                <c:pt idx="495">
                  <c:v>-1.248</c:v>
                </c:pt>
                <c:pt idx="496">
                  <c:v>-1.4259999999999999</c:v>
                </c:pt>
                <c:pt idx="497">
                  <c:v>-1.605</c:v>
                </c:pt>
                <c:pt idx="498">
                  <c:v>-1.627</c:v>
                </c:pt>
                <c:pt idx="499">
                  <c:v>-1.18</c:v>
                </c:pt>
                <c:pt idx="500">
                  <c:v>-0.73499999999999999</c:v>
                </c:pt>
                <c:pt idx="501">
                  <c:v>0.18</c:v>
                </c:pt>
                <c:pt idx="502">
                  <c:v>0.78100000000000003</c:v>
                </c:pt>
                <c:pt idx="503">
                  <c:v>1.228</c:v>
                </c:pt>
                <c:pt idx="504">
                  <c:v>1.675</c:v>
                </c:pt>
                <c:pt idx="505">
                  <c:v>1.966</c:v>
                </c:pt>
                <c:pt idx="506">
                  <c:v>2.4119999999999999</c:v>
                </c:pt>
                <c:pt idx="507">
                  <c:v>2.5470000000000002</c:v>
                </c:pt>
                <c:pt idx="508">
                  <c:v>2.6819999999999999</c:v>
                </c:pt>
                <c:pt idx="509">
                  <c:v>2.8149999999999999</c:v>
                </c:pt>
                <c:pt idx="510">
                  <c:v>3.1070000000000002</c:v>
                </c:pt>
                <c:pt idx="511">
                  <c:v>3.242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E5A1-4E69-8EBD-B829196DD0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21718704"/>
        <c:axId val="1821705392"/>
      </c:scatterChart>
      <c:valAx>
        <c:axId val="1821718704"/>
        <c:scaling>
          <c:orientation val="minMax"/>
          <c:max val="2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821705392"/>
        <c:crosses val="autoZero"/>
        <c:crossBetween val="midCat"/>
      </c:valAx>
      <c:valAx>
        <c:axId val="1821705392"/>
        <c:scaling>
          <c:orientation val="minMax"/>
          <c:max val="4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82171870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/>
      </a:pPr>
      <a:endParaRPr lang="pl-PL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2.6192586391817315E-2"/>
          <c:y val="0.4629629629629629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>
        <c:manualLayout>
          <c:layoutTarget val="inner"/>
          <c:xMode val="edge"/>
          <c:yMode val="edge"/>
          <c:x val="0.15873534412849558"/>
          <c:y val="9.7638888888888914E-2"/>
          <c:w val="0.79689266748633159"/>
          <c:h val="0.85143518518518524"/>
        </c:manualLayout>
      </c:layout>
      <c:scatterChart>
        <c:scatterStyle val="smoothMarker"/>
        <c:varyColors val="0"/>
        <c:ser>
          <c:idx val="0"/>
          <c:order val="0"/>
          <c:tx>
            <c:strRef>
              <c:f>'PS 44nm 4h UV B.000 - NanoScope'!$B$1</c:f>
              <c:strCache>
                <c:ptCount val="1"/>
                <c:pt idx="0">
                  <c:v>nm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'PS 44nm 4h UV B.000 - NanoScope'!$A$2:$A$513</c:f>
              <c:numCache>
                <c:formatCode>General</c:formatCode>
                <c:ptCount val="512"/>
                <c:pt idx="0">
                  <c:v>0</c:v>
                </c:pt>
                <c:pt idx="1">
                  <c:v>4.0000000000000001E-3</c:v>
                </c:pt>
                <c:pt idx="2">
                  <c:v>8.0000000000000002E-3</c:v>
                </c:pt>
                <c:pt idx="3">
                  <c:v>1.2E-2</c:v>
                </c:pt>
                <c:pt idx="4">
                  <c:v>1.6E-2</c:v>
                </c:pt>
                <c:pt idx="5">
                  <c:v>0.02</c:v>
                </c:pt>
                <c:pt idx="6">
                  <c:v>2.3E-2</c:v>
                </c:pt>
                <c:pt idx="7">
                  <c:v>2.7E-2</c:v>
                </c:pt>
                <c:pt idx="8">
                  <c:v>3.1E-2</c:v>
                </c:pt>
                <c:pt idx="9">
                  <c:v>3.5000000000000003E-2</c:v>
                </c:pt>
                <c:pt idx="10">
                  <c:v>3.9E-2</c:v>
                </c:pt>
                <c:pt idx="11">
                  <c:v>4.2999999999999997E-2</c:v>
                </c:pt>
                <c:pt idx="12">
                  <c:v>4.7E-2</c:v>
                </c:pt>
                <c:pt idx="13">
                  <c:v>5.0999999999999997E-2</c:v>
                </c:pt>
                <c:pt idx="14">
                  <c:v>5.5E-2</c:v>
                </c:pt>
                <c:pt idx="15">
                  <c:v>5.8999999999999997E-2</c:v>
                </c:pt>
                <c:pt idx="16">
                  <c:v>6.2E-2</c:v>
                </c:pt>
                <c:pt idx="17">
                  <c:v>6.6000000000000003E-2</c:v>
                </c:pt>
                <c:pt idx="18">
                  <c:v>7.0000000000000007E-2</c:v>
                </c:pt>
                <c:pt idx="19">
                  <c:v>7.3999999999999996E-2</c:v>
                </c:pt>
                <c:pt idx="20">
                  <c:v>7.8E-2</c:v>
                </c:pt>
                <c:pt idx="21">
                  <c:v>8.2000000000000003E-2</c:v>
                </c:pt>
                <c:pt idx="22">
                  <c:v>8.5999999999999993E-2</c:v>
                </c:pt>
                <c:pt idx="23">
                  <c:v>0.09</c:v>
                </c:pt>
                <c:pt idx="24">
                  <c:v>9.4E-2</c:v>
                </c:pt>
                <c:pt idx="25">
                  <c:v>9.8000000000000004E-2</c:v>
                </c:pt>
                <c:pt idx="26">
                  <c:v>0.10199999999999999</c:v>
                </c:pt>
                <c:pt idx="27">
                  <c:v>0.105</c:v>
                </c:pt>
                <c:pt idx="28">
                  <c:v>0.109</c:v>
                </c:pt>
                <c:pt idx="29">
                  <c:v>0.113</c:v>
                </c:pt>
                <c:pt idx="30">
                  <c:v>0.11700000000000001</c:v>
                </c:pt>
                <c:pt idx="31">
                  <c:v>0.121</c:v>
                </c:pt>
                <c:pt idx="32">
                  <c:v>0.125</c:v>
                </c:pt>
                <c:pt idx="33">
                  <c:v>0.129</c:v>
                </c:pt>
                <c:pt idx="34">
                  <c:v>0.13300000000000001</c:v>
                </c:pt>
                <c:pt idx="35">
                  <c:v>0.13700000000000001</c:v>
                </c:pt>
                <c:pt idx="36">
                  <c:v>0.14099999999999999</c:v>
                </c:pt>
                <c:pt idx="37">
                  <c:v>0.14499999999999999</c:v>
                </c:pt>
                <c:pt idx="38">
                  <c:v>0.14799999999999999</c:v>
                </c:pt>
                <c:pt idx="39">
                  <c:v>0.152</c:v>
                </c:pt>
                <c:pt idx="40">
                  <c:v>0.156</c:v>
                </c:pt>
                <c:pt idx="41">
                  <c:v>0.16</c:v>
                </c:pt>
                <c:pt idx="42">
                  <c:v>0.16400000000000001</c:v>
                </c:pt>
                <c:pt idx="43">
                  <c:v>0.16800000000000001</c:v>
                </c:pt>
                <c:pt idx="44">
                  <c:v>0.17199999999999999</c:v>
                </c:pt>
                <c:pt idx="45">
                  <c:v>0.17599999999999999</c:v>
                </c:pt>
                <c:pt idx="46">
                  <c:v>0.18</c:v>
                </c:pt>
                <c:pt idx="47">
                  <c:v>0.184</c:v>
                </c:pt>
                <c:pt idx="48">
                  <c:v>0.188</c:v>
                </c:pt>
                <c:pt idx="49">
                  <c:v>0.191</c:v>
                </c:pt>
                <c:pt idx="50">
                  <c:v>0.19500000000000001</c:v>
                </c:pt>
                <c:pt idx="51">
                  <c:v>0.19900000000000001</c:v>
                </c:pt>
                <c:pt idx="52">
                  <c:v>0.20300000000000001</c:v>
                </c:pt>
                <c:pt idx="53">
                  <c:v>0.20699999999999999</c:v>
                </c:pt>
                <c:pt idx="54">
                  <c:v>0.21099999999999999</c:v>
                </c:pt>
                <c:pt idx="55">
                  <c:v>0.215</c:v>
                </c:pt>
                <c:pt idx="56">
                  <c:v>0.219</c:v>
                </c:pt>
                <c:pt idx="57">
                  <c:v>0.223</c:v>
                </c:pt>
                <c:pt idx="58">
                  <c:v>0.22700000000000001</c:v>
                </c:pt>
                <c:pt idx="59">
                  <c:v>0.23</c:v>
                </c:pt>
                <c:pt idx="60">
                  <c:v>0.23400000000000001</c:v>
                </c:pt>
                <c:pt idx="61">
                  <c:v>0.23799999999999999</c:v>
                </c:pt>
                <c:pt idx="62">
                  <c:v>0.24199999999999999</c:v>
                </c:pt>
                <c:pt idx="63">
                  <c:v>0.246</c:v>
                </c:pt>
                <c:pt idx="64">
                  <c:v>0.25</c:v>
                </c:pt>
                <c:pt idx="65">
                  <c:v>0.254</c:v>
                </c:pt>
                <c:pt idx="66">
                  <c:v>0.25800000000000001</c:v>
                </c:pt>
                <c:pt idx="67">
                  <c:v>0.26200000000000001</c:v>
                </c:pt>
                <c:pt idx="68">
                  <c:v>0.26600000000000001</c:v>
                </c:pt>
                <c:pt idx="69">
                  <c:v>0.27</c:v>
                </c:pt>
                <c:pt idx="70">
                  <c:v>0.27300000000000002</c:v>
                </c:pt>
                <c:pt idx="71">
                  <c:v>0.27700000000000002</c:v>
                </c:pt>
                <c:pt idx="72">
                  <c:v>0.28100000000000003</c:v>
                </c:pt>
                <c:pt idx="73">
                  <c:v>0.28499999999999998</c:v>
                </c:pt>
                <c:pt idx="74">
                  <c:v>0.28899999999999998</c:v>
                </c:pt>
                <c:pt idx="75">
                  <c:v>0.29299999999999998</c:v>
                </c:pt>
                <c:pt idx="76">
                  <c:v>0.29699999999999999</c:v>
                </c:pt>
                <c:pt idx="77">
                  <c:v>0.30099999999999999</c:v>
                </c:pt>
                <c:pt idx="78">
                  <c:v>0.30499999999999999</c:v>
                </c:pt>
                <c:pt idx="79">
                  <c:v>0.309</c:v>
                </c:pt>
                <c:pt idx="80">
                  <c:v>0.312</c:v>
                </c:pt>
                <c:pt idx="81">
                  <c:v>0.316</c:v>
                </c:pt>
                <c:pt idx="82">
                  <c:v>0.32</c:v>
                </c:pt>
                <c:pt idx="83">
                  <c:v>0.32400000000000001</c:v>
                </c:pt>
                <c:pt idx="84">
                  <c:v>0.32800000000000001</c:v>
                </c:pt>
                <c:pt idx="85">
                  <c:v>0.33200000000000002</c:v>
                </c:pt>
                <c:pt idx="86">
                  <c:v>0.33600000000000002</c:v>
                </c:pt>
                <c:pt idx="87">
                  <c:v>0.34</c:v>
                </c:pt>
                <c:pt idx="88">
                  <c:v>0.34399999999999997</c:v>
                </c:pt>
                <c:pt idx="89">
                  <c:v>0.34799999999999998</c:v>
                </c:pt>
                <c:pt idx="90">
                  <c:v>0.35199999999999998</c:v>
                </c:pt>
                <c:pt idx="91">
                  <c:v>0.35499999999999998</c:v>
                </c:pt>
                <c:pt idx="92">
                  <c:v>0.35899999999999999</c:v>
                </c:pt>
                <c:pt idx="93">
                  <c:v>0.36299999999999999</c:v>
                </c:pt>
                <c:pt idx="94">
                  <c:v>0.36699999999999999</c:v>
                </c:pt>
                <c:pt idx="95">
                  <c:v>0.371</c:v>
                </c:pt>
                <c:pt idx="96">
                  <c:v>0.375</c:v>
                </c:pt>
                <c:pt idx="97">
                  <c:v>0.379</c:v>
                </c:pt>
                <c:pt idx="98">
                  <c:v>0.38300000000000001</c:v>
                </c:pt>
                <c:pt idx="99">
                  <c:v>0.38700000000000001</c:v>
                </c:pt>
                <c:pt idx="100">
                  <c:v>0.39100000000000001</c:v>
                </c:pt>
                <c:pt idx="101">
                  <c:v>0.39500000000000002</c:v>
                </c:pt>
                <c:pt idx="102">
                  <c:v>0.39800000000000002</c:v>
                </c:pt>
                <c:pt idx="103">
                  <c:v>0.40200000000000002</c:v>
                </c:pt>
                <c:pt idx="104">
                  <c:v>0.40600000000000003</c:v>
                </c:pt>
                <c:pt idx="105">
                  <c:v>0.41</c:v>
                </c:pt>
                <c:pt idx="106">
                  <c:v>0.41399999999999998</c:v>
                </c:pt>
                <c:pt idx="107">
                  <c:v>0.41799999999999998</c:v>
                </c:pt>
                <c:pt idx="108">
                  <c:v>0.42199999999999999</c:v>
                </c:pt>
                <c:pt idx="109">
                  <c:v>0.42599999999999999</c:v>
                </c:pt>
                <c:pt idx="110">
                  <c:v>0.43</c:v>
                </c:pt>
                <c:pt idx="111">
                  <c:v>0.434</c:v>
                </c:pt>
                <c:pt idx="112">
                  <c:v>0.438</c:v>
                </c:pt>
                <c:pt idx="113">
                  <c:v>0.441</c:v>
                </c:pt>
                <c:pt idx="114">
                  <c:v>0.44500000000000001</c:v>
                </c:pt>
                <c:pt idx="115">
                  <c:v>0.44900000000000001</c:v>
                </c:pt>
                <c:pt idx="116">
                  <c:v>0.45300000000000001</c:v>
                </c:pt>
                <c:pt idx="117">
                  <c:v>0.45700000000000002</c:v>
                </c:pt>
                <c:pt idx="118">
                  <c:v>0.46100000000000002</c:v>
                </c:pt>
                <c:pt idx="119">
                  <c:v>0.46500000000000002</c:v>
                </c:pt>
                <c:pt idx="120">
                  <c:v>0.46899999999999997</c:v>
                </c:pt>
                <c:pt idx="121">
                  <c:v>0.47299999999999998</c:v>
                </c:pt>
                <c:pt idx="122">
                  <c:v>0.47699999999999998</c:v>
                </c:pt>
                <c:pt idx="123">
                  <c:v>0.48</c:v>
                </c:pt>
                <c:pt idx="124">
                  <c:v>0.48399999999999999</c:v>
                </c:pt>
                <c:pt idx="125">
                  <c:v>0.48799999999999999</c:v>
                </c:pt>
                <c:pt idx="126">
                  <c:v>0.49199999999999999</c:v>
                </c:pt>
                <c:pt idx="127">
                  <c:v>0.496</c:v>
                </c:pt>
                <c:pt idx="128">
                  <c:v>0.5</c:v>
                </c:pt>
                <c:pt idx="129">
                  <c:v>0.504</c:v>
                </c:pt>
                <c:pt idx="130">
                  <c:v>0.50800000000000001</c:v>
                </c:pt>
                <c:pt idx="131">
                  <c:v>0.51200000000000001</c:v>
                </c:pt>
                <c:pt idx="132">
                  <c:v>0.51600000000000001</c:v>
                </c:pt>
                <c:pt idx="133">
                  <c:v>0.52</c:v>
                </c:pt>
                <c:pt idx="134">
                  <c:v>0.52300000000000002</c:v>
                </c:pt>
                <c:pt idx="135">
                  <c:v>0.52700000000000002</c:v>
                </c:pt>
                <c:pt idx="136">
                  <c:v>0.53100000000000003</c:v>
                </c:pt>
                <c:pt idx="137">
                  <c:v>0.53500000000000003</c:v>
                </c:pt>
                <c:pt idx="138">
                  <c:v>0.53900000000000003</c:v>
                </c:pt>
                <c:pt idx="139">
                  <c:v>0.54300000000000004</c:v>
                </c:pt>
                <c:pt idx="140">
                  <c:v>0.54700000000000004</c:v>
                </c:pt>
                <c:pt idx="141">
                  <c:v>0.55100000000000005</c:v>
                </c:pt>
                <c:pt idx="142">
                  <c:v>0.55500000000000005</c:v>
                </c:pt>
                <c:pt idx="143">
                  <c:v>0.55900000000000005</c:v>
                </c:pt>
                <c:pt idx="144">
                  <c:v>0.56299999999999994</c:v>
                </c:pt>
                <c:pt idx="145">
                  <c:v>0.56599999999999995</c:v>
                </c:pt>
                <c:pt idx="146">
                  <c:v>0.56999999999999995</c:v>
                </c:pt>
                <c:pt idx="147">
                  <c:v>0.57399999999999995</c:v>
                </c:pt>
                <c:pt idx="148">
                  <c:v>0.57799999999999996</c:v>
                </c:pt>
                <c:pt idx="149">
                  <c:v>0.58199999999999996</c:v>
                </c:pt>
                <c:pt idx="150">
                  <c:v>0.58599999999999997</c:v>
                </c:pt>
                <c:pt idx="151">
                  <c:v>0.59</c:v>
                </c:pt>
                <c:pt idx="152">
                  <c:v>0.59399999999999997</c:v>
                </c:pt>
                <c:pt idx="153">
                  <c:v>0.59799999999999998</c:v>
                </c:pt>
                <c:pt idx="154">
                  <c:v>0.60199999999999998</c:v>
                </c:pt>
                <c:pt idx="155">
                  <c:v>0.60499999999999998</c:v>
                </c:pt>
                <c:pt idx="156">
                  <c:v>0.60899999999999999</c:v>
                </c:pt>
                <c:pt idx="157">
                  <c:v>0.61299999999999999</c:v>
                </c:pt>
                <c:pt idx="158">
                  <c:v>0.61699999999999999</c:v>
                </c:pt>
                <c:pt idx="159">
                  <c:v>0.621</c:v>
                </c:pt>
                <c:pt idx="160">
                  <c:v>0.625</c:v>
                </c:pt>
                <c:pt idx="161">
                  <c:v>0.629</c:v>
                </c:pt>
                <c:pt idx="162">
                  <c:v>0.63300000000000001</c:v>
                </c:pt>
                <c:pt idx="163">
                  <c:v>0.63700000000000001</c:v>
                </c:pt>
                <c:pt idx="164">
                  <c:v>0.64100000000000001</c:v>
                </c:pt>
                <c:pt idx="165">
                  <c:v>0.64500000000000002</c:v>
                </c:pt>
                <c:pt idx="166">
                  <c:v>0.64800000000000002</c:v>
                </c:pt>
                <c:pt idx="167">
                  <c:v>0.65200000000000002</c:v>
                </c:pt>
                <c:pt idx="168">
                  <c:v>0.65600000000000003</c:v>
                </c:pt>
                <c:pt idx="169">
                  <c:v>0.66</c:v>
                </c:pt>
                <c:pt idx="170">
                  <c:v>0.66400000000000003</c:v>
                </c:pt>
                <c:pt idx="171">
                  <c:v>0.66800000000000004</c:v>
                </c:pt>
                <c:pt idx="172">
                  <c:v>0.67200000000000004</c:v>
                </c:pt>
                <c:pt idx="173">
                  <c:v>0.67600000000000005</c:v>
                </c:pt>
                <c:pt idx="174">
                  <c:v>0.68</c:v>
                </c:pt>
                <c:pt idx="175">
                  <c:v>0.68400000000000005</c:v>
                </c:pt>
                <c:pt idx="176">
                  <c:v>0.68799999999999994</c:v>
                </c:pt>
                <c:pt idx="177">
                  <c:v>0.69099999999999995</c:v>
                </c:pt>
                <c:pt idx="178">
                  <c:v>0.69499999999999995</c:v>
                </c:pt>
                <c:pt idx="179">
                  <c:v>0.69899999999999995</c:v>
                </c:pt>
                <c:pt idx="180">
                  <c:v>0.70299999999999996</c:v>
                </c:pt>
                <c:pt idx="181">
                  <c:v>0.70699999999999996</c:v>
                </c:pt>
                <c:pt idx="182">
                  <c:v>0.71099999999999997</c:v>
                </c:pt>
                <c:pt idx="183">
                  <c:v>0.71499999999999997</c:v>
                </c:pt>
                <c:pt idx="184">
                  <c:v>0.71899999999999997</c:v>
                </c:pt>
                <c:pt idx="185">
                  <c:v>0.72299999999999998</c:v>
                </c:pt>
                <c:pt idx="186">
                  <c:v>0.72699999999999998</c:v>
                </c:pt>
                <c:pt idx="187">
                  <c:v>0.73</c:v>
                </c:pt>
                <c:pt idx="188">
                  <c:v>0.73399999999999999</c:v>
                </c:pt>
                <c:pt idx="189">
                  <c:v>0.73799999999999999</c:v>
                </c:pt>
                <c:pt idx="190">
                  <c:v>0.74199999999999999</c:v>
                </c:pt>
                <c:pt idx="191">
                  <c:v>0.746</c:v>
                </c:pt>
                <c:pt idx="192">
                  <c:v>0.75</c:v>
                </c:pt>
                <c:pt idx="193">
                  <c:v>0.754</c:v>
                </c:pt>
                <c:pt idx="194">
                  <c:v>0.75800000000000001</c:v>
                </c:pt>
                <c:pt idx="195">
                  <c:v>0.76200000000000001</c:v>
                </c:pt>
                <c:pt idx="196">
                  <c:v>0.76600000000000001</c:v>
                </c:pt>
                <c:pt idx="197">
                  <c:v>0.77</c:v>
                </c:pt>
                <c:pt idx="198">
                  <c:v>0.77300000000000002</c:v>
                </c:pt>
                <c:pt idx="199">
                  <c:v>0.77700000000000002</c:v>
                </c:pt>
                <c:pt idx="200">
                  <c:v>0.78100000000000003</c:v>
                </c:pt>
                <c:pt idx="201">
                  <c:v>0.78500000000000003</c:v>
                </c:pt>
                <c:pt idx="202">
                  <c:v>0.78900000000000003</c:v>
                </c:pt>
                <c:pt idx="203">
                  <c:v>0.79300000000000004</c:v>
                </c:pt>
                <c:pt idx="204">
                  <c:v>0.79700000000000004</c:v>
                </c:pt>
                <c:pt idx="205">
                  <c:v>0.80100000000000005</c:v>
                </c:pt>
                <c:pt idx="206">
                  <c:v>0.80500000000000005</c:v>
                </c:pt>
                <c:pt idx="207">
                  <c:v>0.80900000000000005</c:v>
                </c:pt>
                <c:pt idx="208">
                  <c:v>0.81200000000000006</c:v>
                </c:pt>
                <c:pt idx="209">
                  <c:v>0.81599999999999995</c:v>
                </c:pt>
                <c:pt idx="210">
                  <c:v>0.82</c:v>
                </c:pt>
                <c:pt idx="211">
                  <c:v>0.82399999999999995</c:v>
                </c:pt>
                <c:pt idx="212">
                  <c:v>0.82799999999999996</c:v>
                </c:pt>
                <c:pt idx="213">
                  <c:v>0.83199999999999996</c:v>
                </c:pt>
                <c:pt idx="214">
                  <c:v>0.83599999999999997</c:v>
                </c:pt>
                <c:pt idx="215">
                  <c:v>0.84</c:v>
                </c:pt>
                <c:pt idx="216">
                  <c:v>0.84399999999999997</c:v>
                </c:pt>
                <c:pt idx="217">
                  <c:v>0.84799999999999998</c:v>
                </c:pt>
                <c:pt idx="218">
                  <c:v>0.85199999999999998</c:v>
                </c:pt>
                <c:pt idx="219">
                  <c:v>0.85499999999999998</c:v>
                </c:pt>
                <c:pt idx="220">
                  <c:v>0.85899999999999999</c:v>
                </c:pt>
                <c:pt idx="221">
                  <c:v>0.86299999999999999</c:v>
                </c:pt>
                <c:pt idx="222">
                  <c:v>0.86699999999999999</c:v>
                </c:pt>
                <c:pt idx="223">
                  <c:v>0.871</c:v>
                </c:pt>
                <c:pt idx="224">
                  <c:v>0.875</c:v>
                </c:pt>
                <c:pt idx="225">
                  <c:v>0.879</c:v>
                </c:pt>
                <c:pt idx="226">
                  <c:v>0.88300000000000001</c:v>
                </c:pt>
                <c:pt idx="227">
                  <c:v>0.88700000000000001</c:v>
                </c:pt>
                <c:pt idx="228">
                  <c:v>0.89100000000000001</c:v>
                </c:pt>
                <c:pt idx="229">
                  <c:v>0.89500000000000002</c:v>
                </c:pt>
                <c:pt idx="230">
                  <c:v>0.89800000000000002</c:v>
                </c:pt>
                <c:pt idx="231">
                  <c:v>0.90200000000000002</c:v>
                </c:pt>
                <c:pt idx="232">
                  <c:v>0.90600000000000003</c:v>
                </c:pt>
                <c:pt idx="233">
                  <c:v>0.91</c:v>
                </c:pt>
                <c:pt idx="234">
                  <c:v>0.91400000000000003</c:v>
                </c:pt>
                <c:pt idx="235">
                  <c:v>0.91800000000000004</c:v>
                </c:pt>
                <c:pt idx="236">
                  <c:v>0.92200000000000004</c:v>
                </c:pt>
                <c:pt idx="237">
                  <c:v>0.92600000000000005</c:v>
                </c:pt>
                <c:pt idx="238">
                  <c:v>0.93</c:v>
                </c:pt>
                <c:pt idx="239">
                  <c:v>0.93400000000000005</c:v>
                </c:pt>
                <c:pt idx="240">
                  <c:v>0.93700000000000006</c:v>
                </c:pt>
                <c:pt idx="241">
                  <c:v>0.94099999999999995</c:v>
                </c:pt>
                <c:pt idx="242">
                  <c:v>0.94499999999999995</c:v>
                </c:pt>
                <c:pt idx="243">
                  <c:v>0.94899999999999995</c:v>
                </c:pt>
                <c:pt idx="244">
                  <c:v>0.95299999999999996</c:v>
                </c:pt>
                <c:pt idx="245">
                  <c:v>0.95699999999999996</c:v>
                </c:pt>
                <c:pt idx="246">
                  <c:v>0.96099999999999997</c:v>
                </c:pt>
                <c:pt idx="247">
                  <c:v>0.96499999999999997</c:v>
                </c:pt>
                <c:pt idx="248">
                  <c:v>0.96899999999999997</c:v>
                </c:pt>
                <c:pt idx="249">
                  <c:v>0.97299999999999998</c:v>
                </c:pt>
                <c:pt idx="250">
                  <c:v>0.97699999999999998</c:v>
                </c:pt>
                <c:pt idx="251">
                  <c:v>0.98</c:v>
                </c:pt>
                <c:pt idx="252">
                  <c:v>0.98399999999999999</c:v>
                </c:pt>
                <c:pt idx="253">
                  <c:v>0.98799999999999999</c:v>
                </c:pt>
                <c:pt idx="254">
                  <c:v>0.99199999999999999</c:v>
                </c:pt>
                <c:pt idx="255">
                  <c:v>0.996</c:v>
                </c:pt>
                <c:pt idx="256">
                  <c:v>1</c:v>
                </c:pt>
                <c:pt idx="257">
                  <c:v>1.004</c:v>
                </c:pt>
                <c:pt idx="258">
                  <c:v>1.008</c:v>
                </c:pt>
                <c:pt idx="259">
                  <c:v>1.012</c:v>
                </c:pt>
                <c:pt idx="260">
                  <c:v>1.016</c:v>
                </c:pt>
                <c:pt idx="261">
                  <c:v>1.02</c:v>
                </c:pt>
                <c:pt idx="262">
                  <c:v>1.0229999999999999</c:v>
                </c:pt>
                <c:pt idx="263">
                  <c:v>1.0269999999999999</c:v>
                </c:pt>
                <c:pt idx="264">
                  <c:v>1.0309999999999999</c:v>
                </c:pt>
                <c:pt idx="265">
                  <c:v>1.0349999999999999</c:v>
                </c:pt>
                <c:pt idx="266">
                  <c:v>1.0389999999999999</c:v>
                </c:pt>
                <c:pt idx="267">
                  <c:v>1.0429999999999999</c:v>
                </c:pt>
                <c:pt idx="268">
                  <c:v>1.0469999999999999</c:v>
                </c:pt>
                <c:pt idx="269">
                  <c:v>1.0509999999999999</c:v>
                </c:pt>
                <c:pt idx="270">
                  <c:v>1.0549999999999999</c:v>
                </c:pt>
                <c:pt idx="271">
                  <c:v>1.0589999999999999</c:v>
                </c:pt>
                <c:pt idx="272">
                  <c:v>1.0629999999999999</c:v>
                </c:pt>
                <c:pt idx="273">
                  <c:v>1.0660000000000001</c:v>
                </c:pt>
                <c:pt idx="274">
                  <c:v>1.07</c:v>
                </c:pt>
                <c:pt idx="275">
                  <c:v>1.0740000000000001</c:v>
                </c:pt>
                <c:pt idx="276">
                  <c:v>1.0780000000000001</c:v>
                </c:pt>
                <c:pt idx="277">
                  <c:v>1.0820000000000001</c:v>
                </c:pt>
                <c:pt idx="278">
                  <c:v>1.0860000000000001</c:v>
                </c:pt>
                <c:pt idx="279">
                  <c:v>1.0900000000000001</c:v>
                </c:pt>
                <c:pt idx="280">
                  <c:v>1.0940000000000001</c:v>
                </c:pt>
                <c:pt idx="281">
                  <c:v>1.0980000000000001</c:v>
                </c:pt>
                <c:pt idx="282">
                  <c:v>1.1020000000000001</c:v>
                </c:pt>
                <c:pt idx="283">
                  <c:v>1.105</c:v>
                </c:pt>
                <c:pt idx="284">
                  <c:v>1.109</c:v>
                </c:pt>
                <c:pt idx="285">
                  <c:v>1.113</c:v>
                </c:pt>
                <c:pt idx="286">
                  <c:v>1.117</c:v>
                </c:pt>
                <c:pt idx="287">
                  <c:v>1.121</c:v>
                </c:pt>
                <c:pt idx="288">
                  <c:v>1.125</c:v>
                </c:pt>
                <c:pt idx="289">
                  <c:v>1.129</c:v>
                </c:pt>
                <c:pt idx="290">
                  <c:v>1.133</c:v>
                </c:pt>
                <c:pt idx="291">
                  <c:v>1.137</c:v>
                </c:pt>
                <c:pt idx="292">
                  <c:v>1.141</c:v>
                </c:pt>
                <c:pt idx="293">
                  <c:v>1.145</c:v>
                </c:pt>
                <c:pt idx="294">
                  <c:v>1.1479999999999999</c:v>
                </c:pt>
                <c:pt idx="295">
                  <c:v>1.1519999999999999</c:v>
                </c:pt>
                <c:pt idx="296">
                  <c:v>1.1559999999999999</c:v>
                </c:pt>
                <c:pt idx="297">
                  <c:v>1.1599999999999999</c:v>
                </c:pt>
                <c:pt idx="298">
                  <c:v>1.1639999999999999</c:v>
                </c:pt>
                <c:pt idx="299">
                  <c:v>1.1679999999999999</c:v>
                </c:pt>
                <c:pt idx="300">
                  <c:v>1.1719999999999999</c:v>
                </c:pt>
                <c:pt idx="301">
                  <c:v>1.1759999999999999</c:v>
                </c:pt>
                <c:pt idx="302">
                  <c:v>1.18</c:v>
                </c:pt>
                <c:pt idx="303">
                  <c:v>1.1839999999999999</c:v>
                </c:pt>
                <c:pt idx="304">
                  <c:v>1.1870000000000001</c:v>
                </c:pt>
                <c:pt idx="305">
                  <c:v>1.1910000000000001</c:v>
                </c:pt>
                <c:pt idx="306">
                  <c:v>1.1950000000000001</c:v>
                </c:pt>
                <c:pt idx="307">
                  <c:v>1.1990000000000001</c:v>
                </c:pt>
                <c:pt idx="308">
                  <c:v>1.2030000000000001</c:v>
                </c:pt>
                <c:pt idx="309">
                  <c:v>1.2070000000000001</c:v>
                </c:pt>
                <c:pt idx="310">
                  <c:v>1.2110000000000001</c:v>
                </c:pt>
                <c:pt idx="311">
                  <c:v>1.2150000000000001</c:v>
                </c:pt>
                <c:pt idx="312">
                  <c:v>1.2190000000000001</c:v>
                </c:pt>
                <c:pt idx="313">
                  <c:v>1.2230000000000001</c:v>
                </c:pt>
                <c:pt idx="314">
                  <c:v>1.2270000000000001</c:v>
                </c:pt>
                <c:pt idx="315">
                  <c:v>1.23</c:v>
                </c:pt>
                <c:pt idx="316">
                  <c:v>1.234</c:v>
                </c:pt>
                <c:pt idx="317">
                  <c:v>1.238</c:v>
                </c:pt>
                <c:pt idx="318">
                  <c:v>1.242</c:v>
                </c:pt>
                <c:pt idx="319">
                  <c:v>1.246</c:v>
                </c:pt>
                <c:pt idx="320">
                  <c:v>1.25</c:v>
                </c:pt>
                <c:pt idx="321">
                  <c:v>1.254</c:v>
                </c:pt>
                <c:pt idx="322">
                  <c:v>1.258</c:v>
                </c:pt>
                <c:pt idx="323">
                  <c:v>1.262</c:v>
                </c:pt>
                <c:pt idx="324">
                  <c:v>1.266</c:v>
                </c:pt>
                <c:pt idx="325">
                  <c:v>1.27</c:v>
                </c:pt>
                <c:pt idx="326">
                  <c:v>1.2729999999999999</c:v>
                </c:pt>
                <c:pt idx="327">
                  <c:v>1.2769999999999999</c:v>
                </c:pt>
                <c:pt idx="328">
                  <c:v>1.2809999999999999</c:v>
                </c:pt>
                <c:pt idx="329">
                  <c:v>1.2849999999999999</c:v>
                </c:pt>
                <c:pt idx="330">
                  <c:v>1.2889999999999999</c:v>
                </c:pt>
                <c:pt idx="331">
                  <c:v>1.2929999999999999</c:v>
                </c:pt>
                <c:pt idx="332">
                  <c:v>1.2969999999999999</c:v>
                </c:pt>
                <c:pt idx="333">
                  <c:v>1.3009999999999999</c:v>
                </c:pt>
                <c:pt idx="334">
                  <c:v>1.3049999999999999</c:v>
                </c:pt>
                <c:pt idx="335">
                  <c:v>1.3089999999999999</c:v>
                </c:pt>
                <c:pt idx="336">
                  <c:v>1.3120000000000001</c:v>
                </c:pt>
                <c:pt idx="337">
                  <c:v>1.3160000000000001</c:v>
                </c:pt>
                <c:pt idx="338">
                  <c:v>1.32</c:v>
                </c:pt>
                <c:pt idx="339">
                  <c:v>1.3240000000000001</c:v>
                </c:pt>
                <c:pt idx="340">
                  <c:v>1.3280000000000001</c:v>
                </c:pt>
                <c:pt idx="341">
                  <c:v>1.3320000000000001</c:v>
                </c:pt>
                <c:pt idx="342">
                  <c:v>1.3360000000000001</c:v>
                </c:pt>
                <c:pt idx="343">
                  <c:v>1.34</c:v>
                </c:pt>
                <c:pt idx="344">
                  <c:v>1.3440000000000001</c:v>
                </c:pt>
                <c:pt idx="345">
                  <c:v>1.3480000000000001</c:v>
                </c:pt>
                <c:pt idx="346">
                  <c:v>1.3520000000000001</c:v>
                </c:pt>
                <c:pt idx="347">
                  <c:v>1.355</c:v>
                </c:pt>
                <c:pt idx="348">
                  <c:v>1.359</c:v>
                </c:pt>
                <c:pt idx="349">
                  <c:v>1.363</c:v>
                </c:pt>
                <c:pt idx="350">
                  <c:v>1.367</c:v>
                </c:pt>
                <c:pt idx="351">
                  <c:v>1.371</c:v>
                </c:pt>
                <c:pt idx="352">
                  <c:v>1.375</c:v>
                </c:pt>
                <c:pt idx="353">
                  <c:v>1.379</c:v>
                </c:pt>
                <c:pt idx="354">
                  <c:v>1.383</c:v>
                </c:pt>
                <c:pt idx="355">
                  <c:v>1.387</c:v>
                </c:pt>
                <c:pt idx="356">
                  <c:v>1.391</c:v>
                </c:pt>
                <c:pt idx="357">
                  <c:v>1.395</c:v>
                </c:pt>
                <c:pt idx="358">
                  <c:v>1.3979999999999999</c:v>
                </c:pt>
                <c:pt idx="359">
                  <c:v>1.4019999999999999</c:v>
                </c:pt>
                <c:pt idx="360">
                  <c:v>1.4059999999999999</c:v>
                </c:pt>
                <c:pt idx="361">
                  <c:v>1.41</c:v>
                </c:pt>
                <c:pt idx="362">
                  <c:v>1.4139999999999999</c:v>
                </c:pt>
                <c:pt idx="363">
                  <c:v>1.4179999999999999</c:v>
                </c:pt>
                <c:pt idx="364">
                  <c:v>1.4219999999999999</c:v>
                </c:pt>
                <c:pt idx="365">
                  <c:v>1.4259999999999999</c:v>
                </c:pt>
                <c:pt idx="366">
                  <c:v>1.43</c:v>
                </c:pt>
                <c:pt idx="367">
                  <c:v>1.4339999999999999</c:v>
                </c:pt>
                <c:pt idx="368">
                  <c:v>1.4379999999999999</c:v>
                </c:pt>
                <c:pt idx="369">
                  <c:v>1.4410000000000001</c:v>
                </c:pt>
                <c:pt idx="370">
                  <c:v>1.4450000000000001</c:v>
                </c:pt>
                <c:pt idx="371">
                  <c:v>1.4490000000000001</c:v>
                </c:pt>
                <c:pt idx="372">
                  <c:v>1.4530000000000001</c:v>
                </c:pt>
                <c:pt idx="373">
                  <c:v>1.4570000000000001</c:v>
                </c:pt>
                <c:pt idx="374">
                  <c:v>1.4610000000000001</c:v>
                </c:pt>
                <c:pt idx="375">
                  <c:v>1.4650000000000001</c:v>
                </c:pt>
                <c:pt idx="376">
                  <c:v>1.4690000000000001</c:v>
                </c:pt>
                <c:pt idx="377">
                  <c:v>1.4730000000000001</c:v>
                </c:pt>
                <c:pt idx="378">
                  <c:v>1.4770000000000001</c:v>
                </c:pt>
                <c:pt idx="379">
                  <c:v>1.48</c:v>
                </c:pt>
                <c:pt idx="380">
                  <c:v>1.484</c:v>
                </c:pt>
                <c:pt idx="381">
                  <c:v>1.488</c:v>
                </c:pt>
                <c:pt idx="382">
                  <c:v>1.492</c:v>
                </c:pt>
                <c:pt idx="383">
                  <c:v>1.496</c:v>
                </c:pt>
                <c:pt idx="384">
                  <c:v>1.5</c:v>
                </c:pt>
                <c:pt idx="385">
                  <c:v>1.504</c:v>
                </c:pt>
                <c:pt idx="386">
                  <c:v>1.508</c:v>
                </c:pt>
                <c:pt idx="387">
                  <c:v>1.512</c:v>
                </c:pt>
                <c:pt idx="388">
                  <c:v>1.516</c:v>
                </c:pt>
                <c:pt idx="389">
                  <c:v>1.52</c:v>
                </c:pt>
                <c:pt idx="390">
                  <c:v>1.5229999999999999</c:v>
                </c:pt>
                <c:pt idx="391">
                  <c:v>1.5269999999999999</c:v>
                </c:pt>
                <c:pt idx="392">
                  <c:v>1.5309999999999999</c:v>
                </c:pt>
                <c:pt idx="393">
                  <c:v>1.5349999999999999</c:v>
                </c:pt>
                <c:pt idx="394">
                  <c:v>1.5389999999999999</c:v>
                </c:pt>
                <c:pt idx="395">
                  <c:v>1.5429999999999999</c:v>
                </c:pt>
                <c:pt idx="396">
                  <c:v>1.5469999999999999</c:v>
                </c:pt>
                <c:pt idx="397">
                  <c:v>1.5509999999999999</c:v>
                </c:pt>
                <c:pt idx="398">
                  <c:v>1.5549999999999999</c:v>
                </c:pt>
                <c:pt idx="399">
                  <c:v>1.5589999999999999</c:v>
                </c:pt>
                <c:pt idx="400">
                  <c:v>1.5620000000000001</c:v>
                </c:pt>
                <c:pt idx="401">
                  <c:v>1.5660000000000001</c:v>
                </c:pt>
                <c:pt idx="402">
                  <c:v>1.57</c:v>
                </c:pt>
                <c:pt idx="403">
                  <c:v>1.5740000000000001</c:v>
                </c:pt>
                <c:pt idx="404">
                  <c:v>1.5780000000000001</c:v>
                </c:pt>
                <c:pt idx="405">
                  <c:v>1.5820000000000001</c:v>
                </c:pt>
                <c:pt idx="406">
                  <c:v>1.5860000000000001</c:v>
                </c:pt>
                <c:pt idx="407">
                  <c:v>1.59</c:v>
                </c:pt>
                <c:pt idx="408">
                  <c:v>1.5940000000000001</c:v>
                </c:pt>
                <c:pt idx="409">
                  <c:v>1.5980000000000001</c:v>
                </c:pt>
                <c:pt idx="410">
                  <c:v>1.6020000000000001</c:v>
                </c:pt>
                <c:pt idx="411">
                  <c:v>1.605</c:v>
                </c:pt>
                <c:pt idx="412">
                  <c:v>1.609</c:v>
                </c:pt>
                <c:pt idx="413">
                  <c:v>1.613</c:v>
                </c:pt>
                <c:pt idx="414">
                  <c:v>1.617</c:v>
                </c:pt>
                <c:pt idx="415">
                  <c:v>1.621</c:v>
                </c:pt>
                <c:pt idx="416">
                  <c:v>1.625</c:v>
                </c:pt>
                <c:pt idx="417">
                  <c:v>1.629</c:v>
                </c:pt>
                <c:pt idx="418">
                  <c:v>1.633</c:v>
                </c:pt>
                <c:pt idx="419">
                  <c:v>1.637</c:v>
                </c:pt>
                <c:pt idx="420">
                  <c:v>1.641</c:v>
                </c:pt>
                <c:pt idx="421">
                  <c:v>1.645</c:v>
                </c:pt>
                <c:pt idx="422">
                  <c:v>1.6479999999999999</c:v>
                </c:pt>
                <c:pt idx="423">
                  <c:v>1.6519999999999999</c:v>
                </c:pt>
                <c:pt idx="424">
                  <c:v>1.6559999999999999</c:v>
                </c:pt>
                <c:pt idx="425">
                  <c:v>1.66</c:v>
                </c:pt>
                <c:pt idx="426">
                  <c:v>1.6639999999999999</c:v>
                </c:pt>
                <c:pt idx="427">
                  <c:v>1.6679999999999999</c:v>
                </c:pt>
                <c:pt idx="428">
                  <c:v>1.6719999999999999</c:v>
                </c:pt>
                <c:pt idx="429">
                  <c:v>1.6759999999999999</c:v>
                </c:pt>
                <c:pt idx="430">
                  <c:v>1.68</c:v>
                </c:pt>
                <c:pt idx="431">
                  <c:v>1.6839999999999999</c:v>
                </c:pt>
                <c:pt idx="432">
                  <c:v>1.6879999999999999</c:v>
                </c:pt>
                <c:pt idx="433">
                  <c:v>1.6910000000000001</c:v>
                </c:pt>
                <c:pt idx="434">
                  <c:v>1.6950000000000001</c:v>
                </c:pt>
                <c:pt idx="435">
                  <c:v>1.6990000000000001</c:v>
                </c:pt>
                <c:pt idx="436">
                  <c:v>1.7030000000000001</c:v>
                </c:pt>
                <c:pt idx="437">
                  <c:v>1.7070000000000001</c:v>
                </c:pt>
                <c:pt idx="438">
                  <c:v>1.7110000000000001</c:v>
                </c:pt>
                <c:pt idx="439">
                  <c:v>1.7150000000000001</c:v>
                </c:pt>
                <c:pt idx="440">
                  <c:v>1.7190000000000001</c:v>
                </c:pt>
                <c:pt idx="441">
                  <c:v>1.7230000000000001</c:v>
                </c:pt>
                <c:pt idx="442">
                  <c:v>1.7270000000000001</c:v>
                </c:pt>
                <c:pt idx="443">
                  <c:v>1.73</c:v>
                </c:pt>
                <c:pt idx="444">
                  <c:v>1.734</c:v>
                </c:pt>
                <c:pt idx="445">
                  <c:v>1.738</c:v>
                </c:pt>
                <c:pt idx="446">
                  <c:v>1.742</c:v>
                </c:pt>
                <c:pt idx="447">
                  <c:v>1.746</c:v>
                </c:pt>
                <c:pt idx="448">
                  <c:v>1.75</c:v>
                </c:pt>
                <c:pt idx="449">
                  <c:v>1.754</c:v>
                </c:pt>
                <c:pt idx="450">
                  <c:v>1.758</c:v>
                </c:pt>
                <c:pt idx="451">
                  <c:v>1.762</c:v>
                </c:pt>
                <c:pt idx="452">
                  <c:v>1.766</c:v>
                </c:pt>
                <c:pt idx="453">
                  <c:v>1.77</c:v>
                </c:pt>
                <c:pt idx="454">
                  <c:v>1.7729999999999999</c:v>
                </c:pt>
                <c:pt idx="455">
                  <c:v>1.7769999999999999</c:v>
                </c:pt>
                <c:pt idx="456">
                  <c:v>1.7809999999999999</c:v>
                </c:pt>
                <c:pt idx="457">
                  <c:v>1.7849999999999999</c:v>
                </c:pt>
                <c:pt idx="458">
                  <c:v>1.7889999999999999</c:v>
                </c:pt>
                <c:pt idx="459">
                  <c:v>1.7929999999999999</c:v>
                </c:pt>
                <c:pt idx="460">
                  <c:v>1.7969999999999999</c:v>
                </c:pt>
                <c:pt idx="461">
                  <c:v>1.8009999999999999</c:v>
                </c:pt>
                <c:pt idx="462">
                  <c:v>1.8049999999999999</c:v>
                </c:pt>
                <c:pt idx="463">
                  <c:v>1.8089999999999999</c:v>
                </c:pt>
                <c:pt idx="464">
                  <c:v>1.8129999999999999</c:v>
                </c:pt>
                <c:pt idx="465">
                  <c:v>1.8160000000000001</c:v>
                </c:pt>
                <c:pt idx="466">
                  <c:v>1.82</c:v>
                </c:pt>
                <c:pt idx="467">
                  <c:v>1.8240000000000001</c:v>
                </c:pt>
                <c:pt idx="468">
                  <c:v>1.8280000000000001</c:v>
                </c:pt>
                <c:pt idx="469">
                  <c:v>1.8320000000000001</c:v>
                </c:pt>
                <c:pt idx="470">
                  <c:v>1.8360000000000001</c:v>
                </c:pt>
                <c:pt idx="471">
                  <c:v>1.84</c:v>
                </c:pt>
                <c:pt idx="472">
                  <c:v>1.8440000000000001</c:v>
                </c:pt>
                <c:pt idx="473">
                  <c:v>1.8480000000000001</c:v>
                </c:pt>
                <c:pt idx="474">
                  <c:v>1.8520000000000001</c:v>
                </c:pt>
                <c:pt idx="475">
                  <c:v>1.855</c:v>
                </c:pt>
                <c:pt idx="476">
                  <c:v>1.859</c:v>
                </c:pt>
                <c:pt idx="477">
                  <c:v>1.863</c:v>
                </c:pt>
                <c:pt idx="478">
                  <c:v>1.867</c:v>
                </c:pt>
                <c:pt idx="479">
                  <c:v>1.871</c:v>
                </c:pt>
                <c:pt idx="480">
                  <c:v>1.875</c:v>
                </c:pt>
                <c:pt idx="481">
                  <c:v>1.879</c:v>
                </c:pt>
                <c:pt idx="482">
                  <c:v>1.883</c:v>
                </c:pt>
                <c:pt idx="483">
                  <c:v>1.887</c:v>
                </c:pt>
                <c:pt idx="484">
                  <c:v>1.891</c:v>
                </c:pt>
                <c:pt idx="485">
                  <c:v>1.895</c:v>
                </c:pt>
                <c:pt idx="486">
                  <c:v>1.8979999999999999</c:v>
                </c:pt>
                <c:pt idx="487">
                  <c:v>1.9019999999999999</c:v>
                </c:pt>
                <c:pt idx="488">
                  <c:v>1.9059999999999999</c:v>
                </c:pt>
                <c:pt idx="489">
                  <c:v>1.91</c:v>
                </c:pt>
                <c:pt idx="490">
                  <c:v>1.9139999999999999</c:v>
                </c:pt>
                <c:pt idx="491">
                  <c:v>1.9179999999999999</c:v>
                </c:pt>
                <c:pt idx="492">
                  <c:v>1.9219999999999999</c:v>
                </c:pt>
                <c:pt idx="493">
                  <c:v>1.9259999999999999</c:v>
                </c:pt>
                <c:pt idx="494">
                  <c:v>1.93</c:v>
                </c:pt>
                <c:pt idx="495">
                  <c:v>1.9339999999999999</c:v>
                </c:pt>
                <c:pt idx="496">
                  <c:v>1.9370000000000001</c:v>
                </c:pt>
                <c:pt idx="497">
                  <c:v>1.9410000000000001</c:v>
                </c:pt>
                <c:pt idx="498">
                  <c:v>1.9450000000000001</c:v>
                </c:pt>
                <c:pt idx="499">
                  <c:v>1.9490000000000001</c:v>
                </c:pt>
                <c:pt idx="500">
                  <c:v>1.9530000000000001</c:v>
                </c:pt>
                <c:pt idx="501">
                  <c:v>1.9570000000000001</c:v>
                </c:pt>
                <c:pt idx="502">
                  <c:v>1.9610000000000001</c:v>
                </c:pt>
                <c:pt idx="503">
                  <c:v>1.9650000000000001</c:v>
                </c:pt>
                <c:pt idx="504">
                  <c:v>1.9690000000000001</c:v>
                </c:pt>
                <c:pt idx="505">
                  <c:v>1.9730000000000001</c:v>
                </c:pt>
                <c:pt idx="506">
                  <c:v>1.9770000000000001</c:v>
                </c:pt>
                <c:pt idx="507">
                  <c:v>1.98</c:v>
                </c:pt>
                <c:pt idx="508">
                  <c:v>1.984</c:v>
                </c:pt>
                <c:pt idx="509">
                  <c:v>1.988</c:v>
                </c:pt>
                <c:pt idx="510">
                  <c:v>1.992</c:v>
                </c:pt>
                <c:pt idx="511">
                  <c:v>1.996</c:v>
                </c:pt>
              </c:numCache>
            </c:numRef>
          </c:xVal>
          <c:yVal>
            <c:numRef>
              <c:f>'PS 44nm 4h UV B.000 - NanoScope'!$B$2:$B$513</c:f>
              <c:numCache>
                <c:formatCode>General</c:formatCode>
                <c:ptCount val="512"/>
                <c:pt idx="0">
                  <c:v>8.73</c:v>
                </c:pt>
                <c:pt idx="1">
                  <c:v>8.5259999999999998</c:v>
                </c:pt>
                <c:pt idx="2">
                  <c:v>8.3219999999999992</c:v>
                </c:pt>
                <c:pt idx="3">
                  <c:v>7.4870000000000001</c:v>
                </c:pt>
                <c:pt idx="4">
                  <c:v>6.4909999999999997</c:v>
                </c:pt>
                <c:pt idx="5">
                  <c:v>4.8650000000000002</c:v>
                </c:pt>
                <c:pt idx="6">
                  <c:v>2.2919999999999998</c:v>
                </c:pt>
                <c:pt idx="7">
                  <c:v>-0.60099999999999998</c:v>
                </c:pt>
                <c:pt idx="8">
                  <c:v>-4.1230000000000002</c:v>
                </c:pt>
                <c:pt idx="9">
                  <c:v>-8.2769999999999992</c:v>
                </c:pt>
                <c:pt idx="10">
                  <c:v>-16.545000000000002</c:v>
                </c:pt>
                <c:pt idx="11">
                  <c:v>-18.484999999999999</c:v>
                </c:pt>
                <c:pt idx="12">
                  <c:v>-17.582000000000001</c:v>
                </c:pt>
                <c:pt idx="13">
                  <c:v>-17.152999999999999</c:v>
                </c:pt>
                <c:pt idx="14">
                  <c:v>-16.722000000000001</c:v>
                </c:pt>
                <c:pt idx="15">
                  <c:v>-17.084</c:v>
                </c:pt>
                <c:pt idx="16">
                  <c:v>-17.600000000000001</c:v>
                </c:pt>
                <c:pt idx="17">
                  <c:v>-17.960999999999999</c:v>
                </c:pt>
                <c:pt idx="18">
                  <c:v>-15.634</c:v>
                </c:pt>
                <c:pt idx="19">
                  <c:v>-13.781000000000001</c:v>
                </c:pt>
                <c:pt idx="20">
                  <c:v>-12.083</c:v>
                </c:pt>
                <c:pt idx="21">
                  <c:v>-11.02</c:v>
                </c:pt>
                <c:pt idx="22">
                  <c:v>-10.43</c:v>
                </c:pt>
                <c:pt idx="23">
                  <c:v>-10.317</c:v>
                </c:pt>
                <c:pt idx="24">
                  <c:v>-10.518000000000001</c:v>
                </c:pt>
                <c:pt idx="25">
                  <c:v>-10.878</c:v>
                </c:pt>
                <c:pt idx="26">
                  <c:v>-8.2330000000000005</c:v>
                </c:pt>
                <c:pt idx="27">
                  <c:v>-3.5329999999999999</c:v>
                </c:pt>
                <c:pt idx="28">
                  <c:v>0.06</c:v>
                </c:pt>
                <c:pt idx="29">
                  <c:v>2.8639999999999999</c:v>
                </c:pt>
                <c:pt idx="30">
                  <c:v>4.8769999999999998</c:v>
                </c:pt>
                <c:pt idx="31">
                  <c:v>6.7320000000000002</c:v>
                </c:pt>
                <c:pt idx="32">
                  <c:v>7.6379999999999999</c:v>
                </c:pt>
                <c:pt idx="33">
                  <c:v>7.915</c:v>
                </c:pt>
                <c:pt idx="34">
                  <c:v>7.7110000000000003</c:v>
                </c:pt>
                <c:pt idx="35">
                  <c:v>7.0389999999999997</c:v>
                </c:pt>
                <c:pt idx="36">
                  <c:v>6.048</c:v>
                </c:pt>
                <c:pt idx="37">
                  <c:v>3.9529999999999998</c:v>
                </c:pt>
                <c:pt idx="38">
                  <c:v>1.54</c:v>
                </c:pt>
                <c:pt idx="39">
                  <c:v>-0.39700000000000002</c:v>
                </c:pt>
                <c:pt idx="40">
                  <c:v>-0.44</c:v>
                </c:pt>
                <c:pt idx="41">
                  <c:v>0.78400000000000003</c:v>
                </c:pt>
                <c:pt idx="42">
                  <c:v>2.1669999999999998</c:v>
                </c:pt>
                <c:pt idx="43">
                  <c:v>2.6</c:v>
                </c:pt>
                <c:pt idx="44">
                  <c:v>3.5070000000000001</c:v>
                </c:pt>
                <c:pt idx="45">
                  <c:v>3.4670000000000001</c:v>
                </c:pt>
                <c:pt idx="46">
                  <c:v>3.5870000000000002</c:v>
                </c:pt>
                <c:pt idx="47">
                  <c:v>3.2290000000000001</c:v>
                </c:pt>
                <c:pt idx="48">
                  <c:v>2.4</c:v>
                </c:pt>
                <c:pt idx="49">
                  <c:v>2.0430000000000001</c:v>
                </c:pt>
                <c:pt idx="50">
                  <c:v>4.2149999999999999</c:v>
                </c:pt>
                <c:pt idx="51">
                  <c:v>6.2309999999999999</c:v>
                </c:pt>
                <c:pt idx="52">
                  <c:v>7.774</c:v>
                </c:pt>
                <c:pt idx="53">
                  <c:v>8.5229999999999997</c:v>
                </c:pt>
                <c:pt idx="54">
                  <c:v>8.4849999999999994</c:v>
                </c:pt>
                <c:pt idx="55">
                  <c:v>8.1289999999999996</c:v>
                </c:pt>
                <c:pt idx="56">
                  <c:v>7.7729999999999997</c:v>
                </c:pt>
                <c:pt idx="57">
                  <c:v>6.63</c:v>
                </c:pt>
                <c:pt idx="58">
                  <c:v>4.851</c:v>
                </c:pt>
                <c:pt idx="59">
                  <c:v>2.4409999999999998</c:v>
                </c:pt>
                <c:pt idx="60">
                  <c:v>0.504</c:v>
                </c:pt>
                <c:pt idx="61">
                  <c:v>0.625</c:v>
                </c:pt>
                <c:pt idx="62">
                  <c:v>0.58799999999999997</c:v>
                </c:pt>
                <c:pt idx="63">
                  <c:v>0.39200000000000002</c:v>
                </c:pt>
                <c:pt idx="64">
                  <c:v>3.7999999999999999E-2</c:v>
                </c:pt>
                <c:pt idx="65">
                  <c:v>-0.47599999999999998</c:v>
                </c:pt>
                <c:pt idx="66">
                  <c:v>-0.04</c:v>
                </c:pt>
                <c:pt idx="67">
                  <c:v>0.24099999999999999</c:v>
                </c:pt>
                <c:pt idx="68">
                  <c:v>0.67800000000000005</c:v>
                </c:pt>
                <c:pt idx="69">
                  <c:v>1.2709999999999999</c:v>
                </c:pt>
                <c:pt idx="70">
                  <c:v>1.8660000000000001</c:v>
                </c:pt>
                <c:pt idx="71">
                  <c:v>2.62</c:v>
                </c:pt>
                <c:pt idx="72">
                  <c:v>3.2160000000000002</c:v>
                </c:pt>
                <c:pt idx="73">
                  <c:v>3.3359999999999999</c:v>
                </c:pt>
                <c:pt idx="74">
                  <c:v>2.9820000000000002</c:v>
                </c:pt>
                <c:pt idx="75">
                  <c:v>2.4729999999999999</c:v>
                </c:pt>
                <c:pt idx="76">
                  <c:v>1.8029999999999999</c:v>
                </c:pt>
                <c:pt idx="77">
                  <c:v>0.503</c:v>
                </c:pt>
                <c:pt idx="78">
                  <c:v>-1.2729999999999999</c:v>
                </c:pt>
                <c:pt idx="79">
                  <c:v>-4.3120000000000003</c:v>
                </c:pt>
                <c:pt idx="80">
                  <c:v>-8.1440000000000001</c:v>
                </c:pt>
                <c:pt idx="81">
                  <c:v>-10.707000000000001</c:v>
                </c:pt>
                <c:pt idx="82">
                  <c:v>-11.378</c:v>
                </c:pt>
                <c:pt idx="83">
                  <c:v>-9.9890000000000008</c:v>
                </c:pt>
                <c:pt idx="84">
                  <c:v>-8.76</c:v>
                </c:pt>
                <c:pt idx="85">
                  <c:v>-7.6879999999999997</c:v>
                </c:pt>
                <c:pt idx="86">
                  <c:v>-5.35</c:v>
                </c:pt>
                <c:pt idx="87">
                  <c:v>-3.6469999999999998</c:v>
                </c:pt>
                <c:pt idx="88">
                  <c:v>-2.4169999999999998</c:v>
                </c:pt>
                <c:pt idx="89">
                  <c:v>-0.873</c:v>
                </c:pt>
                <c:pt idx="90">
                  <c:v>1.3080000000000001</c:v>
                </c:pt>
                <c:pt idx="91">
                  <c:v>2.2210000000000001</c:v>
                </c:pt>
                <c:pt idx="92">
                  <c:v>2.9780000000000002</c:v>
                </c:pt>
                <c:pt idx="93">
                  <c:v>4.5229999999999997</c:v>
                </c:pt>
                <c:pt idx="94">
                  <c:v>5.7539999999999996</c:v>
                </c:pt>
                <c:pt idx="95">
                  <c:v>6.5119999999999996</c:v>
                </c:pt>
                <c:pt idx="96">
                  <c:v>6.7939999999999996</c:v>
                </c:pt>
                <c:pt idx="97">
                  <c:v>6.601</c:v>
                </c:pt>
                <c:pt idx="98">
                  <c:v>6.0919999999999996</c:v>
                </c:pt>
                <c:pt idx="99">
                  <c:v>4.7949999999999999</c:v>
                </c:pt>
                <c:pt idx="100">
                  <c:v>3.181</c:v>
                </c:pt>
                <c:pt idx="101">
                  <c:v>1.726</c:v>
                </c:pt>
                <c:pt idx="102">
                  <c:v>0.58499999999999996</c:v>
                </c:pt>
                <c:pt idx="103">
                  <c:v>1.341</c:v>
                </c:pt>
                <c:pt idx="104">
                  <c:v>1.6259999999999999</c:v>
                </c:pt>
                <c:pt idx="105">
                  <c:v>1.4350000000000001</c:v>
                </c:pt>
                <c:pt idx="106">
                  <c:v>0.76800000000000002</c:v>
                </c:pt>
                <c:pt idx="107">
                  <c:v>-0.52800000000000002</c:v>
                </c:pt>
                <c:pt idx="108">
                  <c:v>-1.982</c:v>
                </c:pt>
                <c:pt idx="109">
                  <c:v>-3.44</c:v>
                </c:pt>
                <c:pt idx="110">
                  <c:v>-4.1029999999999998</c:v>
                </c:pt>
                <c:pt idx="111">
                  <c:v>-4.2930000000000001</c:v>
                </c:pt>
                <c:pt idx="112">
                  <c:v>-4.4829999999999997</c:v>
                </c:pt>
                <c:pt idx="113">
                  <c:v>-4.5140000000000002</c:v>
                </c:pt>
                <c:pt idx="114">
                  <c:v>-2.649</c:v>
                </c:pt>
                <c:pt idx="115">
                  <c:v>-1.5740000000000001</c:v>
                </c:pt>
                <c:pt idx="116">
                  <c:v>-2.081</c:v>
                </c:pt>
                <c:pt idx="117">
                  <c:v>-1.637</c:v>
                </c:pt>
                <c:pt idx="118">
                  <c:v>-1.1950000000000001</c:v>
                </c:pt>
                <c:pt idx="119">
                  <c:v>1.147</c:v>
                </c:pt>
                <c:pt idx="120">
                  <c:v>4.4379999999999997</c:v>
                </c:pt>
                <c:pt idx="121">
                  <c:v>7.4089999999999998</c:v>
                </c:pt>
                <c:pt idx="122">
                  <c:v>10.066000000000001</c:v>
                </c:pt>
                <c:pt idx="123">
                  <c:v>12.250999999999999</c:v>
                </c:pt>
                <c:pt idx="124">
                  <c:v>13.167</c:v>
                </c:pt>
                <c:pt idx="125">
                  <c:v>14.401</c:v>
                </c:pt>
                <c:pt idx="126">
                  <c:v>15.005000000000001</c:v>
                </c:pt>
                <c:pt idx="127">
                  <c:v>15.29</c:v>
                </c:pt>
                <c:pt idx="128">
                  <c:v>14.944000000000001</c:v>
                </c:pt>
                <c:pt idx="129">
                  <c:v>14.438000000000001</c:v>
                </c:pt>
                <c:pt idx="130">
                  <c:v>12.986000000000001</c:v>
                </c:pt>
                <c:pt idx="131">
                  <c:v>11.22</c:v>
                </c:pt>
                <c:pt idx="132">
                  <c:v>8.9740000000000002</c:v>
                </c:pt>
                <c:pt idx="133">
                  <c:v>6.2590000000000003</c:v>
                </c:pt>
                <c:pt idx="134">
                  <c:v>5.4409999999999998</c:v>
                </c:pt>
                <c:pt idx="135">
                  <c:v>5.726</c:v>
                </c:pt>
                <c:pt idx="136">
                  <c:v>6.0140000000000002</c:v>
                </c:pt>
                <c:pt idx="137">
                  <c:v>5.6710000000000003</c:v>
                </c:pt>
                <c:pt idx="138">
                  <c:v>5.1660000000000004</c:v>
                </c:pt>
                <c:pt idx="139">
                  <c:v>4.1890000000000001</c:v>
                </c:pt>
                <c:pt idx="140">
                  <c:v>2.58</c:v>
                </c:pt>
                <c:pt idx="141">
                  <c:v>0.18</c:v>
                </c:pt>
                <c:pt idx="142">
                  <c:v>-2.0609999999999999</c:v>
                </c:pt>
                <c:pt idx="143">
                  <c:v>-2.5609999999999999</c:v>
                </c:pt>
                <c:pt idx="144">
                  <c:v>-2.5920000000000001</c:v>
                </c:pt>
                <c:pt idx="145">
                  <c:v>-2.6190000000000002</c:v>
                </c:pt>
                <c:pt idx="146">
                  <c:v>-3.4359999999999999</c:v>
                </c:pt>
                <c:pt idx="147">
                  <c:v>-4.5709999999999997</c:v>
                </c:pt>
                <c:pt idx="148">
                  <c:v>-5.7039999999999997</c:v>
                </c:pt>
                <c:pt idx="149">
                  <c:v>-5.7320000000000002</c:v>
                </c:pt>
                <c:pt idx="150">
                  <c:v>-4.4939999999999998</c:v>
                </c:pt>
                <c:pt idx="151">
                  <c:v>-2.4649999999999999</c:v>
                </c:pt>
                <c:pt idx="152">
                  <c:v>-1.0680000000000001</c:v>
                </c:pt>
                <c:pt idx="153">
                  <c:v>-0.93899999999999995</c:v>
                </c:pt>
                <c:pt idx="154">
                  <c:v>-0.17399999999999999</c:v>
                </c:pt>
                <c:pt idx="155">
                  <c:v>0.115</c:v>
                </c:pt>
                <c:pt idx="156">
                  <c:v>-6.9000000000000006E-2</c:v>
                </c:pt>
                <c:pt idx="157">
                  <c:v>-0.41199999999999998</c:v>
                </c:pt>
                <c:pt idx="158">
                  <c:v>-1.86</c:v>
                </c:pt>
                <c:pt idx="159">
                  <c:v>-3.6259999999999999</c:v>
                </c:pt>
                <c:pt idx="160">
                  <c:v>-4.7560000000000002</c:v>
                </c:pt>
                <c:pt idx="161">
                  <c:v>-3.516</c:v>
                </c:pt>
                <c:pt idx="162">
                  <c:v>-2.9119999999999999</c:v>
                </c:pt>
                <c:pt idx="163">
                  <c:v>-2.6190000000000002</c:v>
                </c:pt>
                <c:pt idx="164">
                  <c:v>-0.59199999999999997</c:v>
                </c:pt>
                <c:pt idx="165">
                  <c:v>1.5980000000000001</c:v>
                </c:pt>
                <c:pt idx="166">
                  <c:v>2.996</c:v>
                </c:pt>
                <c:pt idx="167">
                  <c:v>3.76</c:v>
                </c:pt>
                <c:pt idx="168">
                  <c:v>4.0510000000000002</c:v>
                </c:pt>
                <c:pt idx="169">
                  <c:v>4.1849999999999996</c:v>
                </c:pt>
                <c:pt idx="170">
                  <c:v>3.8439999999999999</c:v>
                </c:pt>
                <c:pt idx="171">
                  <c:v>2.8719999999999999</c:v>
                </c:pt>
                <c:pt idx="172">
                  <c:v>1.1100000000000001</c:v>
                </c:pt>
                <c:pt idx="173">
                  <c:v>-0.81200000000000006</c:v>
                </c:pt>
                <c:pt idx="174">
                  <c:v>-1.944</c:v>
                </c:pt>
                <c:pt idx="175">
                  <c:v>-1.018</c:v>
                </c:pt>
                <c:pt idx="176">
                  <c:v>-0.40899999999999997</c:v>
                </c:pt>
                <c:pt idx="177">
                  <c:v>0.19800000000000001</c:v>
                </c:pt>
                <c:pt idx="178">
                  <c:v>0.80700000000000005</c:v>
                </c:pt>
                <c:pt idx="179">
                  <c:v>1.2589999999999999</c:v>
                </c:pt>
                <c:pt idx="180">
                  <c:v>1.3939999999999999</c:v>
                </c:pt>
                <c:pt idx="181">
                  <c:v>2.3180000000000001</c:v>
                </c:pt>
                <c:pt idx="182">
                  <c:v>3.5609999999999999</c:v>
                </c:pt>
                <c:pt idx="183">
                  <c:v>4.3289999999999997</c:v>
                </c:pt>
                <c:pt idx="184">
                  <c:v>4.3040000000000003</c:v>
                </c:pt>
                <c:pt idx="185">
                  <c:v>3.9649999999999999</c:v>
                </c:pt>
                <c:pt idx="186">
                  <c:v>3.153</c:v>
                </c:pt>
                <c:pt idx="187">
                  <c:v>2.34</c:v>
                </c:pt>
                <c:pt idx="188">
                  <c:v>1.845</c:v>
                </c:pt>
                <c:pt idx="189">
                  <c:v>1.506</c:v>
                </c:pt>
                <c:pt idx="190">
                  <c:v>1.327</c:v>
                </c:pt>
                <c:pt idx="191">
                  <c:v>0.98799999999999999</c:v>
                </c:pt>
                <c:pt idx="192">
                  <c:v>0.49099999999999999</c:v>
                </c:pt>
                <c:pt idx="193">
                  <c:v>0.155</c:v>
                </c:pt>
                <c:pt idx="194">
                  <c:v>0.13100000000000001</c:v>
                </c:pt>
                <c:pt idx="195">
                  <c:v>1.694</c:v>
                </c:pt>
                <c:pt idx="196">
                  <c:v>2.6190000000000002</c:v>
                </c:pt>
                <c:pt idx="197">
                  <c:v>4.0220000000000002</c:v>
                </c:pt>
                <c:pt idx="198">
                  <c:v>4.7889999999999997</c:v>
                </c:pt>
                <c:pt idx="199">
                  <c:v>4.9279999999999999</c:v>
                </c:pt>
                <c:pt idx="200">
                  <c:v>4.75</c:v>
                </c:pt>
                <c:pt idx="201">
                  <c:v>3.9390000000000001</c:v>
                </c:pt>
                <c:pt idx="202">
                  <c:v>2.9689999999999999</c:v>
                </c:pt>
                <c:pt idx="203">
                  <c:v>1.2090000000000001</c:v>
                </c:pt>
                <c:pt idx="204">
                  <c:v>-0.86499999999999999</c:v>
                </c:pt>
                <c:pt idx="205">
                  <c:v>-3.415</c:v>
                </c:pt>
                <c:pt idx="206">
                  <c:v>-5.49</c:v>
                </c:pt>
                <c:pt idx="207">
                  <c:v>-5.8259999999999996</c:v>
                </c:pt>
                <c:pt idx="208">
                  <c:v>-3.476</c:v>
                </c:pt>
                <c:pt idx="209">
                  <c:v>0.77500000000000002</c:v>
                </c:pt>
                <c:pt idx="210">
                  <c:v>3.9159999999999999</c:v>
                </c:pt>
                <c:pt idx="211">
                  <c:v>5.7949999999999999</c:v>
                </c:pt>
                <c:pt idx="212">
                  <c:v>7.0389999999999997</c:v>
                </c:pt>
                <c:pt idx="213">
                  <c:v>7.968</c:v>
                </c:pt>
                <c:pt idx="214">
                  <c:v>8.4239999999999995</c:v>
                </c:pt>
                <c:pt idx="215">
                  <c:v>8.5640000000000001</c:v>
                </c:pt>
                <c:pt idx="216">
                  <c:v>8.3870000000000005</c:v>
                </c:pt>
                <c:pt idx="217">
                  <c:v>7.7380000000000004</c:v>
                </c:pt>
                <c:pt idx="218">
                  <c:v>6.6120000000000001</c:v>
                </c:pt>
                <c:pt idx="219">
                  <c:v>5.0119999999999996</c:v>
                </c:pt>
                <c:pt idx="220">
                  <c:v>3.2549999999999999</c:v>
                </c:pt>
                <c:pt idx="221">
                  <c:v>1.341</c:v>
                </c:pt>
                <c:pt idx="222">
                  <c:v>-0.57599999999999996</c:v>
                </c:pt>
                <c:pt idx="223">
                  <c:v>-0.59199999999999997</c:v>
                </c:pt>
                <c:pt idx="224">
                  <c:v>-0.29399999999999998</c:v>
                </c:pt>
                <c:pt idx="225">
                  <c:v>-0.312</c:v>
                </c:pt>
                <c:pt idx="226">
                  <c:v>-0.64600000000000002</c:v>
                </c:pt>
                <c:pt idx="227">
                  <c:v>-1.4530000000000001</c:v>
                </c:pt>
                <c:pt idx="228">
                  <c:v>-2.7370000000000001</c:v>
                </c:pt>
                <c:pt idx="229">
                  <c:v>-3.6989999999999998</c:v>
                </c:pt>
                <c:pt idx="230">
                  <c:v>-4.0330000000000004</c:v>
                </c:pt>
                <c:pt idx="231">
                  <c:v>-2.9430000000000001</c:v>
                </c:pt>
                <c:pt idx="232">
                  <c:v>-2.4860000000000002</c:v>
                </c:pt>
                <c:pt idx="233">
                  <c:v>-2.5019999999999998</c:v>
                </c:pt>
                <c:pt idx="234">
                  <c:v>-2.9940000000000002</c:v>
                </c:pt>
                <c:pt idx="235">
                  <c:v>-4.7489999999999997</c:v>
                </c:pt>
                <c:pt idx="236">
                  <c:v>-6.8209999999999997</c:v>
                </c:pt>
                <c:pt idx="237">
                  <c:v>-8.4169999999999998</c:v>
                </c:pt>
                <c:pt idx="238">
                  <c:v>-7.641</c:v>
                </c:pt>
                <c:pt idx="239">
                  <c:v>-6.5510000000000002</c:v>
                </c:pt>
                <c:pt idx="240">
                  <c:v>-5.3019999999999996</c:v>
                </c:pt>
                <c:pt idx="241">
                  <c:v>-5.0010000000000003</c:v>
                </c:pt>
                <c:pt idx="242">
                  <c:v>-5.1749999999999998</c:v>
                </c:pt>
                <c:pt idx="243">
                  <c:v>-5.6669999999999998</c:v>
                </c:pt>
                <c:pt idx="244">
                  <c:v>-5.2069999999999999</c:v>
                </c:pt>
                <c:pt idx="245">
                  <c:v>-4.43</c:v>
                </c:pt>
                <c:pt idx="246">
                  <c:v>-3.0219999999999998</c:v>
                </c:pt>
                <c:pt idx="247">
                  <c:v>-2.2469999999999999</c:v>
                </c:pt>
                <c:pt idx="248">
                  <c:v>-2.1030000000000002</c:v>
                </c:pt>
                <c:pt idx="249">
                  <c:v>-2.1190000000000002</c:v>
                </c:pt>
                <c:pt idx="250">
                  <c:v>-2.7639999999999998</c:v>
                </c:pt>
                <c:pt idx="251">
                  <c:v>-3.41</c:v>
                </c:pt>
                <c:pt idx="252">
                  <c:v>-2.95</c:v>
                </c:pt>
                <c:pt idx="253">
                  <c:v>-3.1219999999999999</c:v>
                </c:pt>
                <c:pt idx="254">
                  <c:v>-1.7150000000000001</c:v>
                </c:pt>
                <c:pt idx="255">
                  <c:v>0.8</c:v>
                </c:pt>
                <c:pt idx="256">
                  <c:v>2.528</c:v>
                </c:pt>
                <c:pt idx="257">
                  <c:v>3.9350000000000001</c:v>
                </c:pt>
                <c:pt idx="258">
                  <c:v>4.8730000000000002</c:v>
                </c:pt>
                <c:pt idx="259">
                  <c:v>5.6470000000000002</c:v>
                </c:pt>
                <c:pt idx="260">
                  <c:v>5.7949999999999999</c:v>
                </c:pt>
                <c:pt idx="261">
                  <c:v>5.306</c:v>
                </c:pt>
                <c:pt idx="262">
                  <c:v>4.5030000000000001</c:v>
                </c:pt>
                <c:pt idx="263">
                  <c:v>3.0680000000000001</c:v>
                </c:pt>
                <c:pt idx="264">
                  <c:v>1.3149999999999999</c:v>
                </c:pt>
                <c:pt idx="265">
                  <c:v>-1.224</c:v>
                </c:pt>
                <c:pt idx="266">
                  <c:v>-4.8730000000000002</c:v>
                </c:pt>
                <c:pt idx="267">
                  <c:v>-9.3109999999999999</c:v>
                </c:pt>
                <c:pt idx="268">
                  <c:v>-7.9029999999999996</c:v>
                </c:pt>
                <c:pt idx="269">
                  <c:v>-6.0170000000000003</c:v>
                </c:pt>
                <c:pt idx="270">
                  <c:v>-4.133</c:v>
                </c:pt>
                <c:pt idx="271">
                  <c:v>-1.456</c:v>
                </c:pt>
                <c:pt idx="272">
                  <c:v>0.58799999999999997</c:v>
                </c:pt>
                <c:pt idx="273">
                  <c:v>2.1560000000000001</c:v>
                </c:pt>
                <c:pt idx="274">
                  <c:v>3.41</c:v>
                </c:pt>
                <c:pt idx="275">
                  <c:v>4.5060000000000002</c:v>
                </c:pt>
                <c:pt idx="276">
                  <c:v>4.6529999999999996</c:v>
                </c:pt>
                <c:pt idx="277">
                  <c:v>4.1660000000000004</c:v>
                </c:pt>
                <c:pt idx="278">
                  <c:v>3.5249999999999999</c:v>
                </c:pt>
                <c:pt idx="279">
                  <c:v>2.0920000000000001</c:v>
                </c:pt>
                <c:pt idx="280">
                  <c:v>0.183</c:v>
                </c:pt>
                <c:pt idx="281">
                  <c:v>-0.77600000000000002</c:v>
                </c:pt>
                <c:pt idx="282">
                  <c:v>1.4279999999999999</c:v>
                </c:pt>
                <c:pt idx="283">
                  <c:v>3.4729999999999999</c:v>
                </c:pt>
                <c:pt idx="284">
                  <c:v>4.8840000000000003</c:v>
                </c:pt>
                <c:pt idx="285">
                  <c:v>5.8250000000000002</c:v>
                </c:pt>
                <c:pt idx="286">
                  <c:v>6.4470000000000001</c:v>
                </c:pt>
                <c:pt idx="287">
                  <c:v>6.28</c:v>
                </c:pt>
                <c:pt idx="288">
                  <c:v>5.9550000000000001</c:v>
                </c:pt>
                <c:pt idx="289">
                  <c:v>4.9960000000000004</c:v>
                </c:pt>
                <c:pt idx="290">
                  <c:v>3.72</c:v>
                </c:pt>
                <c:pt idx="291">
                  <c:v>1.8149999999999999</c:v>
                </c:pt>
                <c:pt idx="292">
                  <c:v>-0.56499999999999995</c:v>
                </c:pt>
                <c:pt idx="293">
                  <c:v>-1.996</c:v>
                </c:pt>
                <c:pt idx="294">
                  <c:v>-2.7949999999999999</c:v>
                </c:pt>
                <c:pt idx="295">
                  <c:v>-2.806</c:v>
                </c:pt>
                <c:pt idx="296">
                  <c:v>-3.1280000000000001</c:v>
                </c:pt>
                <c:pt idx="297">
                  <c:v>-3.7709999999999999</c:v>
                </c:pt>
                <c:pt idx="298">
                  <c:v>-5.0439999999999996</c:v>
                </c:pt>
                <c:pt idx="299">
                  <c:v>-6</c:v>
                </c:pt>
                <c:pt idx="300">
                  <c:v>-7.59</c:v>
                </c:pt>
                <c:pt idx="301">
                  <c:v>-9.1769999999999996</c:v>
                </c:pt>
                <c:pt idx="302">
                  <c:v>-9.9749999999999996</c:v>
                </c:pt>
                <c:pt idx="303">
                  <c:v>-10.932</c:v>
                </c:pt>
                <c:pt idx="304">
                  <c:v>-12.048</c:v>
                </c:pt>
                <c:pt idx="305">
                  <c:v>-11.739000000000001</c:v>
                </c:pt>
                <c:pt idx="306">
                  <c:v>-8.74</c:v>
                </c:pt>
                <c:pt idx="307">
                  <c:v>-6.2190000000000003</c:v>
                </c:pt>
                <c:pt idx="308">
                  <c:v>-4.4880000000000004</c:v>
                </c:pt>
                <c:pt idx="309">
                  <c:v>-3.3879999999999999</c:v>
                </c:pt>
                <c:pt idx="310">
                  <c:v>-2.9209999999999998</c:v>
                </c:pt>
                <c:pt idx="311">
                  <c:v>-3.2410000000000001</c:v>
                </c:pt>
                <c:pt idx="312">
                  <c:v>-3.8820000000000001</c:v>
                </c:pt>
                <c:pt idx="313">
                  <c:v>-4.6779999999999999</c:v>
                </c:pt>
                <c:pt idx="314">
                  <c:v>-5.4740000000000002</c:v>
                </c:pt>
                <c:pt idx="315">
                  <c:v>-5.3239999999999998</c:v>
                </c:pt>
                <c:pt idx="316">
                  <c:v>-4.38</c:v>
                </c:pt>
                <c:pt idx="317">
                  <c:v>-3.2789999999999999</c:v>
                </c:pt>
                <c:pt idx="318">
                  <c:v>-2.4940000000000002</c:v>
                </c:pt>
                <c:pt idx="319">
                  <c:v>-2.1840000000000002</c:v>
                </c:pt>
                <c:pt idx="320">
                  <c:v>-1.4</c:v>
                </c:pt>
                <c:pt idx="321">
                  <c:v>1.4410000000000001</c:v>
                </c:pt>
                <c:pt idx="322">
                  <c:v>3.1739999999999999</c:v>
                </c:pt>
                <c:pt idx="323">
                  <c:v>5.2249999999999996</c:v>
                </c:pt>
                <c:pt idx="324">
                  <c:v>7.2750000000000004</c:v>
                </c:pt>
                <c:pt idx="325">
                  <c:v>8.3770000000000007</c:v>
                </c:pt>
                <c:pt idx="326">
                  <c:v>8.8460000000000001</c:v>
                </c:pt>
                <c:pt idx="327">
                  <c:v>8.6829999999999998</c:v>
                </c:pt>
                <c:pt idx="328">
                  <c:v>8.2050000000000001</c:v>
                </c:pt>
                <c:pt idx="329">
                  <c:v>7.2510000000000003</c:v>
                </c:pt>
                <c:pt idx="330">
                  <c:v>6.1420000000000003</c:v>
                </c:pt>
                <c:pt idx="331">
                  <c:v>4.8719999999999999</c:v>
                </c:pt>
                <c:pt idx="332">
                  <c:v>3.6040000000000001</c:v>
                </c:pt>
                <c:pt idx="333">
                  <c:v>2.1779999999999999</c:v>
                </c:pt>
                <c:pt idx="334">
                  <c:v>0.435</c:v>
                </c:pt>
                <c:pt idx="335">
                  <c:v>-1.3089999999999999</c:v>
                </c:pt>
                <c:pt idx="336">
                  <c:v>-2.5750000000000002</c:v>
                </c:pt>
                <c:pt idx="337">
                  <c:v>-2.105</c:v>
                </c:pt>
                <c:pt idx="338">
                  <c:v>-1.319</c:v>
                </c:pt>
                <c:pt idx="339">
                  <c:v>-0.68899999999999995</c:v>
                </c:pt>
                <c:pt idx="340">
                  <c:v>0.41299999999999998</c:v>
                </c:pt>
                <c:pt idx="341">
                  <c:v>0.88500000000000001</c:v>
                </c:pt>
                <c:pt idx="342">
                  <c:v>0.56799999999999995</c:v>
                </c:pt>
                <c:pt idx="343">
                  <c:v>9.0999999999999998E-2</c:v>
                </c:pt>
                <c:pt idx="344">
                  <c:v>-0.86</c:v>
                </c:pt>
                <c:pt idx="345">
                  <c:v>-2.2850000000000001</c:v>
                </c:pt>
                <c:pt idx="346">
                  <c:v>-1.4990000000000001</c:v>
                </c:pt>
                <c:pt idx="347">
                  <c:v>-2.2909999999999999</c:v>
                </c:pt>
                <c:pt idx="348">
                  <c:v>-2.4510000000000001</c:v>
                </c:pt>
                <c:pt idx="349">
                  <c:v>-2.61</c:v>
                </c:pt>
                <c:pt idx="350">
                  <c:v>-3.2429999999999999</c:v>
                </c:pt>
                <c:pt idx="351">
                  <c:v>-4.3520000000000003</c:v>
                </c:pt>
                <c:pt idx="352">
                  <c:v>-6.093</c:v>
                </c:pt>
                <c:pt idx="353">
                  <c:v>-8.1489999999999991</c:v>
                </c:pt>
                <c:pt idx="354">
                  <c:v>-9.8889999999999993</c:v>
                </c:pt>
                <c:pt idx="355">
                  <c:v>-10.680999999999999</c:v>
                </c:pt>
                <c:pt idx="356">
                  <c:v>-10.839</c:v>
                </c:pt>
                <c:pt idx="357">
                  <c:v>-10.208</c:v>
                </c:pt>
                <c:pt idx="358">
                  <c:v>-10.048</c:v>
                </c:pt>
                <c:pt idx="359">
                  <c:v>-10.052</c:v>
                </c:pt>
                <c:pt idx="360">
                  <c:v>-10.369</c:v>
                </c:pt>
                <c:pt idx="361">
                  <c:v>-8.9450000000000003</c:v>
                </c:pt>
                <c:pt idx="362">
                  <c:v>-8.3130000000000006</c:v>
                </c:pt>
                <c:pt idx="363">
                  <c:v>-4.8330000000000002</c:v>
                </c:pt>
                <c:pt idx="364">
                  <c:v>-2.464</c:v>
                </c:pt>
                <c:pt idx="365">
                  <c:v>6.6000000000000003E-2</c:v>
                </c:pt>
                <c:pt idx="366">
                  <c:v>1.49</c:v>
                </c:pt>
                <c:pt idx="367">
                  <c:v>2.1240000000000001</c:v>
                </c:pt>
                <c:pt idx="368">
                  <c:v>2.4390000000000001</c:v>
                </c:pt>
                <c:pt idx="369">
                  <c:v>1.9650000000000001</c:v>
                </c:pt>
                <c:pt idx="370">
                  <c:v>1.0169999999999999</c:v>
                </c:pt>
                <c:pt idx="371">
                  <c:v>-8.5999999999999993E-2</c:v>
                </c:pt>
                <c:pt idx="372">
                  <c:v>-1.6679999999999999</c:v>
                </c:pt>
                <c:pt idx="373">
                  <c:v>-1.6679999999999999</c:v>
                </c:pt>
                <c:pt idx="374">
                  <c:v>0.70699999999999996</c:v>
                </c:pt>
                <c:pt idx="375">
                  <c:v>2.7639999999999998</c:v>
                </c:pt>
                <c:pt idx="376">
                  <c:v>4.3470000000000004</c:v>
                </c:pt>
                <c:pt idx="377">
                  <c:v>5.1390000000000002</c:v>
                </c:pt>
                <c:pt idx="378">
                  <c:v>5.7720000000000002</c:v>
                </c:pt>
                <c:pt idx="379">
                  <c:v>6.0910000000000002</c:v>
                </c:pt>
                <c:pt idx="380">
                  <c:v>6.25</c:v>
                </c:pt>
                <c:pt idx="381">
                  <c:v>5.7789999999999999</c:v>
                </c:pt>
                <c:pt idx="382">
                  <c:v>5.1470000000000002</c:v>
                </c:pt>
                <c:pt idx="383">
                  <c:v>3.41</c:v>
                </c:pt>
                <c:pt idx="384">
                  <c:v>2.3090000000000002</c:v>
                </c:pt>
                <c:pt idx="385">
                  <c:v>2.3119999999999998</c:v>
                </c:pt>
                <c:pt idx="386">
                  <c:v>4.3680000000000003</c:v>
                </c:pt>
                <c:pt idx="387">
                  <c:v>6.4269999999999996</c:v>
                </c:pt>
                <c:pt idx="388">
                  <c:v>8.0120000000000005</c:v>
                </c:pt>
                <c:pt idx="389">
                  <c:v>8.9640000000000004</c:v>
                </c:pt>
                <c:pt idx="390">
                  <c:v>9.282</c:v>
                </c:pt>
                <c:pt idx="391">
                  <c:v>9.4450000000000003</c:v>
                </c:pt>
                <c:pt idx="392">
                  <c:v>9.2919999999999998</c:v>
                </c:pt>
                <c:pt idx="393">
                  <c:v>8.5020000000000007</c:v>
                </c:pt>
                <c:pt idx="394">
                  <c:v>7.242</c:v>
                </c:pt>
                <c:pt idx="395">
                  <c:v>5.1920000000000002</c:v>
                </c:pt>
                <c:pt idx="396">
                  <c:v>2.351</c:v>
                </c:pt>
                <c:pt idx="397">
                  <c:v>-0.80800000000000005</c:v>
                </c:pt>
                <c:pt idx="398">
                  <c:v>-3.492</c:v>
                </c:pt>
                <c:pt idx="399">
                  <c:v>-3.3279999999999998</c:v>
                </c:pt>
                <c:pt idx="400">
                  <c:v>-3.4809999999999999</c:v>
                </c:pt>
                <c:pt idx="401">
                  <c:v>-4.1079999999999997</c:v>
                </c:pt>
                <c:pt idx="402">
                  <c:v>-5.0529999999999999</c:v>
                </c:pt>
                <c:pt idx="403">
                  <c:v>-6.4720000000000004</c:v>
                </c:pt>
                <c:pt idx="404">
                  <c:v>-7.4130000000000003</c:v>
                </c:pt>
                <c:pt idx="405">
                  <c:v>-5.9859999999999998</c:v>
                </c:pt>
                <c:pt idx="406">
                  <c:v>-4.2430000000000003</c:v>
                </c:pt>
                <c:pt idx="407">
                  <c:v>-1.39</c:v>
                </c:pt>
                <c:pt idx="408">
                  <c:v>0.51200000000000001</c:v>
                </c:pt>
                <c:pt idx="409">
                  <c:v>1.4650000000000001</c:v>
                </c:pt>
                <c:pt idx="410">
                  <c:v>1.79</c:v>
                </c:pt>
                <c:pt idx="411">
                  <c:v>1.637</c:v>
                </c:pt>
                <c:pt idx="412">
                  <c:v>1.01</c:v>
                </c:pt>
                <c:pt idx="413">
                  <c:v>0.22600000000000001</c:v>
                </c:pt>
                <c:pt idx="414">
                  <c:v>-0.872</c:v>
                </c:pt>
                <c:pt idx="415">
                  <c:v>-2.6059999999999999</c:v>
                </c:pt>
                <c:pt idx="416">
                  <c:v>-4.6559999999999997</c:v>
                </c:pt>
                <c:pt idx="417">
                  <c:v>-6.8609999999999998</c:v>
                </c:pt>
                <c:pt idx="418">
                  <c:v>-9.0670000000000002</c:v>
                </c:pt>
                <c:pt idx="419">
                  <c:v>-10.641</c:v>
                </c:pt>
                <c:pt idx="420">
                  <c:v>-12.372</c:v>
                </c:pt>
                <c:pt idx="421">
                  <c:v>-11.257999999999999</c:v>
                </c:pt>
                <c:pt idx="422">
                  <c:v>-10.144</c:v>
                </c:pt>
                <c:pt idx="423">
                  <c:v>-9.6620000000000008</c:v>
                </c:pt>
                <c:pt idx="424">
                  <c:v>-10.286</c:v>
                </c:pt>
                <c:pt idx="425">
                  <c:v>-8.8569999999999993</c:v>
                </c:pt>
                <c:pt idx="426">
                  <c:v>-7.585</c:v>
                </c:pt>
                <c:pt idx="427">
                  <c:v>-5.8380000000000001</c:v>
                </c:pt>
                <c:pt idx="428">
                  <c:v>-4.5640000000000001</c:v>
                </c:pt>
                <c:pt idx="429">
                  <c:v>-3.45</c:v>
                </c:pt>
                <c:pt idx="430">
                  <c:v>-3.1230000000000002</c:v>
                </c:pt>
                <c:pt idx="431">
                  <c:v>-3.117</c:v>
                </c:pt>
                <c:pt idx="432">
                  <c:v>-3.581</c:v>
                </c:pt>
                <c:pt idx="433">
                  <c:v>-2.1480000000000001</c:v>
                </c:pt>
                <c:pt idx="434">
                  <c:v>-8.5999999999999993E-2</c:v>
                </c:pt>
                <c:pt idx="435">
                  <c:v>1.506</c:v>
                </c:pt>
                <c:pt idx="436">
                  <c:v>1.83</c:v>
                </c:pt>
                <c:pt idx="437">
                  <c:v>1.5229999999999999</c:v>
                </c:pt>
                <c:pt idx="438">
                  <c:v>1.3740000000000001</c:v>
                </c:pt>
                <c:pt idx="439">
                  <c:v>0.59399999999999997</c:v>
                </c:pt>
                <c:pt idx="440">
                  <c:v>0.76300000000000001</c:v>
                </c:pt>
                <c:pt idx="441">
                  <c:v>1.5620000000000001</c:v>
                </c:pt>
                <c:pt idx="442">
                  <c:v>2.0459999999999998</c:v>
                </c:pt>
                <c:pt idx="443">
                  <c:v>3.48</c:v>
                </c:pt>
                <c:pt idx="444">
                  <c:v>4.2789999999999999</c:v>
                </c:pt>
                <c:pt idx="445">
                  <c:v>4.6070000000000002</c:v>
                </c:pt>
                <c:pt idx="446">
                  <c:v>4.46</c:v>
                </c:pt>
                <c:pt idx="447">
                  <c:v>3.68</c:v>
                </c:pt>
                <c:pt idx="448">
                  <c:v>2.4239999999999999</c:v>
                </c:pt>
                <c:pt idx="449">
                  <c:v>0.69599999999999995</c:v>
                </c:pt>
                <c:pt idx="450">
                  <c:v>-1.506</c:v>
                </c:pt>
                <c:pt idx="451">
                  <c:v>-2.5990000000000002</c:v>
                </c:pt>
                <c:pt idx="452">
                  <c:v>-3.6960000000000002</c:v>
                </c:pt>
                <c:pt idx="453">
                  <c:v>-3.21</c:v>
                </c:pt>
                <c:pt idx="454">
                  <c:v>-3.198</c:v>
                </c:pt>
                <c:pt idx="455">
                  <c:v>-3.5030000000000001</c:v>
                </c:pt>
                <c:pt idx="456">
                  <c:v>-4.1219999999999999</c:v>
                </c:pt>
                <c:pt idx="457">
                  <c:v>-5.3760000000000003</c:v>
                </c:pt>
                <c:pt idx="458">
                  <c:v>-6.9450000000000003</c:v>
                </c:pt>
                <c:pt idx="459">
                  <c:v>-8.3550000000000004</c:v>
                </c:pt>
                <c:pt idx="460">
                  <c:v>-9.766</c:v>
                </c:pt>
                <c:pt idx="461">
                  <c:v>-10.228999999999999</c:v>
                </c:pt>
                <c:pt idx="462">
                  <c:v>-11.007</c:v>
                </c:pt>
                <c:pt idx="463">
                  <c:v>-11.785</c:v>
                </c:pt>
                <c:pt idx="464">
                  <c:v>-12.406000000000001</c:v>
                </c:pt>
                <c:pt idx="465">
                  <c:v>-12.551</c:v>
                </c:pt>
                <c:pt idx="466">
                  <c:v>-11.586</c:v>
                </c:pt>
                <c:pt idx="467">
                  <c:v>-6.516</c:v>
                </c:pt>
                <c:pt idx="468">
                  <c:v>-3.1829999999999998</c:v>
                </c:pt>
                <c:pt idx="469">
                  <c:v>-0.95499999999999996</c:v>
                </c:pt>
                <c:pt idx="470">
                  <c:v>0.95599999999999996</c:v>
                </c:pt>
                <c:pt idx="471">
                  <c:v>3.4980000000000002</c:v>
                </c:pt>
                <c:pt idx="472">
                  <c:v>4.7789999999999999</c:v>
                </c:pt>
                <c:pt idx="473">
                  <c:v>5.4249999999999998</c:v>
                </c:pt>
                <c:pt idx="474">
                  <c:v>5.4359999999999999</c:v>
                </c:pt>
                <c:pt idx="475">
                  <c:v>5.2919999999999998</c:v>
                </c:pt>
                <c:pt idx="476">
                  <c:v>5.4669999999999996</c:v>
                </c:pt>
                <c:pt idx="477">
                  <c:v>6.4279999999999999</c:v>
                </c:pt>
                <c:pt idx="478">
                  <c:v>7.7089999999999996</c:v>
                </c:pt>
                <c:pt idx="479">
                  <c:v>8.9870000000000001</c:v>
                </c:pt>
                <c:pt idx="480">
                  <c:v>9.7949999999999999</c:v>
                </c:pt>
                <c:pt idx="481">
                  <c:v>10.124000000000001</c:v>
                </c:pt>
                <c:pt idx="482">
                  <c:v>10.295999999999999</c:v>
                </c:pt>
                <c:pt idx="483">
                  <c:v>10.153</c:v>
                </c:pt>
                <c:pt idx="484">
                  <c:v>9.8529999999999998</c:v>
                </c:pt>
                <c:pt idx="485">
                  <c:v>9.2370000000000001</c:v>
                </c:pt>
                <c:pt idx="486">
                  <c:v>7.67</c:v>
                </c:pt>
                <c:pt idx="487">
                  <c:v>6.1059999999999999</c:v>
                </c:pt>
                <c:pt idx="488">
                  <c:v>3.9089999999999998</c:v>
                </c:pt>
                <c:pt idx="489">
                  <c:v>2.1850000000000001</c:v>
                </c:pt>
                <c:pt idx="490">
                  <c:v>0.77900000000000003</c:v>
                </c:pt>
                <c:pt idx="491">
                  <c:v>0.16400000000000001</c:v>
                </c:pt>
                <c:pt idx="492">
                  <c:v>-0.13700000000000001</c:v>
                </c:pt>
                <c:pt idx="493">
                  <c:v>3.5999999999999997E-2</c:v>
                </c:pt>
                <c:pt idx="494">
                  <c:v>0.21299999999999999</c:v>
                </c:pt>
                <c:pt idx="495">
                  <c:v>0.38600000000000001</c:v>
                </c:pt>
                <c:pt idx="496">
                  <c:v>0.56200000000000006</c:v>
                </c:pt>
                <c:pt idx="497">
                  <c:v>1.5269999999999999</c:v>
                </c:pt>
                <c:pt idx="498">
                  <c:v>2.65</c:v>
                </c:pt>
                <c:pt idx="499">
                  <c:v>3.617</c:v>
                </c:pt>
                <c:pt idx="500">
                  <c:v>2.6859999999999999</c:v>
                </c:pt>
                <c:pt idx="501">
                  <c:v>2.86</c:v>
                </c:pt>
                <c:pt idx="502">
                  <c:v>3.1960000000000002</c:v>
                </c:pt>
                <c:pt idx="503">
                  <c:v>3.37</c:v>
                </c:pt>
                <c:pt idx="504">
                  <c:v>3.7040000000000002</c:v>
                </c:pt>
                <c:pt idx="505">
                  <c:v>4.04</c:v>
                </c:pt>
                <c:pt idx="506">
                  <c:v>4.8470000000000004</c:v>
                </c:pt>
                <c:pt idx="507">
                  <c:v>5.9710000000000001</c:v>
                </c:pt>
                <c:pt idx="508">
                  <c:v>6.4669999999999996</c:v>
                </c:pt>
                <c:pt idx="509">
                  <c:v>6.8</c:v>
                </c:pt>
                <c:pt idx="510">
                  <c:v>6.3440000000000003</c:v>
                </c:pt>
                <c:pt idx="511">
                  <c:v>5.7309999999999999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42B3-4A91-BDC2-41873EF26A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21706640"/>
        <c:axId val="1821705808"/>
      </c:scatterChart>
      <c:valAx>
        <c:axId val="1821706640"/>
        <c:scaling>
          <c:orientation val="minMax"/>
          <c:max val="2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821705808"/>
        <c:crosses val="autoZero"/>
        <c:crossBetween val="midCat"/>
      </c:valAx>
      <c:valAx>
        <c:axId val="1821705808"/>
        <c:scaling>
          <c:orientation val="minMax"/>
          <c:max val="40"/>
          <c:min val="-4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182170664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2.7027777777777748E-2"/>
          <c:y val="0.4629629629629629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>
        <c:manualLayout>
          <c:layoutTarget val="inner"/>
          <c:xMode val="edge"/>
          <c:yMode val="edge"/>
          <c:x val="0.17074562554680664"/>
          <c:y val="0.10303994178945454"/>
          <c:w val="0.79025437445319335"/>
          <c:h val="0.83989986400214822"/>
        </c:manualLayout>
      </c:layout>
      <c:scatterChart>
        <c:scatterStyle val="smoothMarker"/>
        <c:varyColors val="0"/>
        <c:ser>
          <c:idx val="0"/>
          <c:order val="0"/>
          <c:tx>
            <c:strRef>
              <c:f>'PS 44nm 8h UV B.000 - NanoScope'!$B$1</c:f>
              <c:strCache>
                <c:ptCount val="1"/>
                <c:pt idx="0">
                  <c:v>nm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xVal>
            <c:numRef>
              <c:f>'PS 44nm 8h UV B.000 - NanoScope'!$A$2:$A$513</c:f>
              <c:numCache>
                <c:formatCode>General</c:formatCode>
                <c:ptCount val="512"/>
                <c:pt idx="0">
                  <c:v>0</c:v>
                </c:pt>
                <c:pt idx="1">
                  <c:v>4.0000000000000001E-3</c:v>
                </c:pt>
                <c:pt idx="2">
                  <c:v>8.0000000000000002E-3</c:v>
                </c:pt>
                <c:pt idx="3">
                  <c:v>1.2E-2</c:v>
                </c:pt>
                <c:pt idx="4">
                  <c:v>1.6E-2</c:v>
                </c:pt>
                <c:pt idx="5">
                  <c:v>0.02</c:v>
                </c:pt>
                <c:pt idx="6">
                  <c:v>2.3E-2</c:v>
                </c:pt>
                <c:pt idx="7">
                  <c:v>2.7E-2</c:v>
                </c:pt>
                <c:pt idx="8">
                  <c:v>3.1E-2</c:v>
                </c:pt>
                <c:pt idx="9">
                  <c:v>3.5000000000000003E-2</c:v>
                </c:pt>
                <c:pt idx="10">
                  <c:v>3.9E-2</c:v>
                </c:pt>
                <c:pt idx="11">
                  <c:v>4.2999999999999997E-2</c:v>
                </c:pt>
                <c:pt idx="12">
                  <c:v>4.7E-2</c:v>
                </c:pt>
                <c:pt idx="13">
                  <c:v>5.0999999999999997E-2</c:v>
                </c:pt>
                <c:pt idx="14">
                  <c:v>5.5E-2</c:v>
                </c:pt>
                <c:pt idx="15">
                  <c:v>5.8999999999999997E-2</c:v>
                </c:pt>
                <c:pt idx="16">
                  <c:v>6.2E-2</c:v>
                </c:pt>
                <c:pt idx="17">
                  <c:v>6.6000000000000003E-2</c:v>
                </c:pt>
                <c:pt idx="18">
                  <c:v>7.0000000000000007E-2</c:v>
                </c:pt>
                <c:pt idx="19">
                  <c:v>7.3999999999999996E-2</c:v>
                </c:pt>
                <c:pt idx="20">
                  <c:v>7.8E-2</c:v>
                </c:pt>
                <c:pt idx="21">
                  <c:v>8.2000000000000003E-2</c:v>
                </c:pt>
                <c:pt idx="22">
                  <c:v>8.5999999999999993E-2</c:v>
                </c:pt>
                <c:pt idx="23">
                  <c:v>0.09</c:v>
                </c:pt>
                <c:pt idx="24">
                  <c:v>9.4E-2</c:v>
                </c:pt>
                <c:pt idx="25">
                  <c:v>9.8000000000000004E-2</c:v>
                </c:pt>
                <c:pt idx="26">
                  <c:v>0.10199999999999999</c:v>
                </c:pt>
                <c:pt idx="27">
                  <c:v>0.105</c:v>
                </c:pt>
                <c:pt idx="28">
                  <c:v>0.109</c:v>
                </c:pt>
                <c:pt idx="29">
                  <c:v>0.113</c:v>
                </c:pt>
                <c:pt idx="30">
                  <c:v>0.11700000000000001</c:v>
                </c:pt>
                <c:pt idx="31">
                  <c:v>0.121</c:v>
                </c:pt>
                <c:pt idx="32">
                  <c:v>0.125</c:v>
                </c:pt>
                <c:pt idx="33">
                  <c:v>0.129</c:v>
                </c:pt>
                <c:pt idx="34">
                  <c:v>0.13300000000000001</c:v>
                </c:pt>
                <c:pt idx="35">
                  <c:v>0.13700000000000001</c:v>
                </c:pt>
                <c:pt idx="36">
                  <c:v>0.14099999999999999</c:v>
                </c:pt>
                <c:pt idx="37">
                  <c:v>0.14499999999999999</c:v>
                </c:pt>
                <c:pt idx="38">
                  <c:v>0.14799999999999999</c:v>
                </c:pt>
                <c:pt idx="39">
                  <c:v>0.152</c:v>
                </c:pt>
                <c:pt idx="40">
                  <c:v>0.156</c:v>
                </c:pt>
                <c:pt idx="41">
                  <c:v>0.16</c:v>
                </c:pt>
                <c:pt idx="42">
                  <c:v>0.16400000000000001</c:v>
                </c:pt>
                <c:pt idx="43">
                  <c:v>0.16800000000000001</c:v>
                </c:pt>
                <c:pt idx="44">
                  <c:v>0.17199999999999999</c:v>
                </c:pt>
                <c:pt idx="45">
                  <c:v>0.17599999999999999</c:v>
                </c:pt>
                <c:pt idx="46">
                  <c:v>0.18</c:v>
                </c:pt>
                <c:pt idx="47">
                  <c:v>0.184</c:v>
                </c:pt>
                <c:pt idx="48">
                  <c:v>0.188</c:v>
                </c:pt>
                <c:pt idx="49">
                  <c:v>0.191</c:v>
                </c:pt>
                <c:pt idx="50">
                  <c:v>0.19500000000000001</c:v>
                </c:pt>
                <c:pt idx="51">
                  <c:v>0.19900000000000001</c:v>
                </c:pt>
                <c:pt idx="52">
                  <c:v>0.20300000000000001</c:v>
                </c:pt>
                <c:pt idx="53">
                  <c:v>0.20699999999999999</c:v>
                </c:pt>
                <c:pt idx="54">
                  <c:v>0.21099999999999999</c:v>
                </c:pt>
                <c:pt idx="55">
                  <c:v>0.215</c:v>
                </c:pt>
                <c:pt idx="56">
                  <c:v>0.219</c:v>
                </c:pt>
                <c:pt idx="57">
                  <c:v>0.223</c:v>
                </c:pt>
                <c:pt idx="58">
                  <c:v>0.22700000000000001</c:v>
                </c:pt>
                <c:pt idx="59">
                  <c:v>0.23</c:v>
                </c:pt>
                <c:pt idx="60">
                  <c:v>0.23400000000000001</c:v>
                </c:pt>
                <c:pt idx="61">
                  <c:v>0.23799999999999999</c:v>
                </c:pt>
                <c:pt idx="62">
                  <c:v>0.24199999999999999</c:v>
                </c:pt>
                <c:pt idx="63">
                  <c:v>0.246</c:v>
                </c:pt>
                <c:pt idx="64">
                  <c:v>0.25</c:v>
                </c:pt>
                <c:pt idx="65">
                  <c:v>0.254</c:v>
                </c:pt>
                <c:pt idx="66">
                  <c:v>0.25800000000000001</c:v>
                </c:pt>
                <c:pt idx="67">
                  <c:v>0.26200000000000001</c:v>
                </c:pt>
                <c:pt idx="68">
                  <c:v>0.26600000000000001</c:v>
                </c:pt>
                <c:pt idx="69">
                  <c:v>0.27</c:v>
                </c:pt>
                <c:pt idx="70">
                  <c:v>0.27300000000000002</c:v>
                </c:pt>
                <c:pt idx="71">
                  <c:v>0.27700000000000002</c:v>
                </c:pt>
                <c:pt idx="72">
                  <c:v>0.28100000000000003</c:v>
                </c:pt>
                <c:pt idx="73">
                  <c:v>0.28499999999999998</c:v>
                </c:pt>
                <c:pt idx="74">
                  <c:v>0.28899999999999998</c:v>
                </c:pt>
                <c:pt idx="75">
                  <c:v>0.29299999999999998</c:v>
                </c:pt>
                <c:pt idx="76">
                  <c:v>0.29699999999999999</c:v>
                </c:pt>
                <c:pt idx="77">
                  <c:v>0.30099999999999999</c:v>
                </c:pt>
                <c:pt idx="78">
                  <c:v>0.30499999999999999</c:v>
                </c:pt>
                <c:pt idx="79">
                  <c:v>0.309</c:v>
                </c:pt>
                <c:pt idx="80">
                  <c:v>0.312</c:v>
                </c:pt>
                <c:pt idx="81">
                  <c:v>0.316</c:v>
                </c:pt>
                <c:pt idx="82">
                  <c:v>0.32</c:v>
                </c:pt>
                <c:pt idx="83">
                  <c:v>0.32400000000000001</c:v>
                </c:pt>
                <c:pt idx="84">
                  <c:v>0.32800000000000001</c:v>
                </c:pt>
                <c:pt idx="85">
                  <c:v>0.33200000000000002</c:v>
                </c:pt>
                <c:pt idx="86">
                  <c:v>0.33600000000000002</c:v>
                </c:pt>
                <c:pt idx="87">
                  <c:v>0.34</c:v>
                </c:pt>
                <c:pt idx="88">
                  <c:v>0.34399999999999997</c:v>
                </c:pt>
                <c:pt idx="89">
                  <c:v>0.34799999999999998</c:v>
                </c:pt>
                <c:pt idx="90">
                  <c:v>0.35199999999999998</c:v>
                </c:pt>
                <c:pt idx="91">
                  <c:v>0.35499999999999998</c:v>
                </c:pt>
                <c:pt idx="92">
                  <c:v>0.35899999999999999</c:v>
                </c:pt>
                <c:pt idx="93">
                  <c:v>0.36299999999999999</c:v>
                </c:pt>
                <c:pt idx="94">
                  <c:v>0.36699999999999999</c:v>
                </c:pt>
                <c:pt idx="95">
                  <c:v>0.371</c:v>
                </c:pt>
                <c:pt idx="96">
                  <c:v>0.375</c:v>
                </c:pt>
                <c:pt idx="97">
                  <c:v>0.379</c:v>
                </c:pt>
                <c:pt idx="98">
                  <c:v>0.38300000000000001</c:v>
                </c:pt>
                <c:pt idx="99">
                  <c:v>0.38700000000000001</c:v>
                </c:pt>
                <c:pt idx="100">
                  <c:v>0.39100000000000001</c:v>
                </c:pt>
                <c:pt idx="101">
                  <c:v>0.39500000000000002</c:v>
                </c:pt>
                <c:pt idx="102">
                  <c:v>0.39800000000000002</c:v>
                </c:pt>
                <c:pt idx="103">
                  <c:v>0.40200000000000002</c:v>
                </c:pt>
                <c:pt idx="104">
                  <c:v>0.40600000000000003</c:v>
                </c:pt>
                <c:pt idx="105">
                  <c:v>0.41</c:v>
                </c:pt>
                <c:pt idx="106">
                  <c:v>0.41399999999999998</c:v>
                </c:pt>
                <c:pt idx="107">
                  <c:v>0.41799999999999998</c:v>
                </c:pt>
                <c:pt idx="108">
                  <c:v>0.42199999999999999</c:v>
                </c:pt>
                <c:pt idx="109">
                  <c:v>0.42599999999999999</c:v>
                </c:pt>
                <c:pt idx="110">
                  <c:v>0.43</c:v>
                </c:pt>
                <c:pt idx="111">
                  <c:v>0.434</c:v>
                </c:pt>
                <c:pt idx="112">
                  <c:v>0.438</c:v>
                </c:pt>
                <c:pt idx="113">
                  <c:v>0.441</c:v>
                </c:pt>
                <c:pt idx="114">
                  <c:v>0.44500000000000001</c:v>
                </c:pt>
                <c:pt idx="115">
                  <c:v>0.44900000000000001</c:v>
                </c:pt>
                <c:pt idx="116">
                  <c:v>0.45300000000000001</c:v>
                </c:pt>
                <c:pt idx="117">
                  <c:v>0.45700000000000002</c:v>
                </c:pt>
                <c:pt idx="118">
                  <c:v>0.46100000000000002</c:v>
                </c:pt>
                <c:pt idx="119">
                  <c:v>0.46500000000000002</c:v>
                </c:pt>
                <c:pt idx="120">
                  <c:v>0.46899999999999997</c:v>
                </c:pt>
                <c:pt idx="121">
                  <c:v>0.47299999999999998</c:v>
                </c:pt>
                <c:pt idx="122">
                  <c:v>0.47699999999999998</c:v>
                </c:pt>
                <c:pt idx="123">
                  <c:v>0.48</c:v>
                </c:pt>
                <c:pt idx="124">
                  <c:v>0.48399999999999999</c:v>
                </c:pt>
                <c:pt idx="125">
                  <c:v>0.48799999999999999</c:v>
                </c:pt>
                <c:pt idx="126">
                  <c:v>0.49199999999999999</c:v>
                </c:pt>
                <c:pt idx="127">
                  <c:v>0.496</c:v>
                </c:pt>
                <c:pt idx="128">
                  <c:v>0.5</c:v>
                </c:pt>
                <c:pt idx="129">
                  <c:v>0.504</c:v>
                </c:pt>
                <c:pt idx="130">
                  <c:v>0.50800000000000001</c:v>
                </c:pt>
                <c:pt idx="131">
                  <c:v>0.51200000000000001</c:v>
                </c:pt>
                <c:pt idx="132">
                  <c:v>0.51600000000000001</c:v>
                </c:pt>
                <c:pt idx="133">
                  <c:v>0.52</c:v>
                </c:pt>
                <c:pt idx="134">
                  <c:v>0.52300000000000002</c:v>
                </c:pt>
                <c:pt idx="135">
                  <c:v>0.52700000000000002</c:v>
                </c:pt>
                <c:pt idx="136">
                  <c:v>0.53100000000000003</c:v>
                </c:pt>
                <c:pt idx="137">
                  <c:v>0.53500000000000003</c:v>
                </c:pt>
                <c:pt idx="138">
                  <c:v>0.53900000000000003</c:v>
                </c:pt>
                <c:pt idx="139">
                  <c:v>0.54300000000000004</c:v>
                </c:pt>
                <c:pt idx="140">
                  <c:v>0.54700000000000004</c:v>
                </c:pt>
                <c:pt idx="141">
                  <c:v>0.55100000000000005</c:v>
                </c:pt>
                <c:pt idx="142">
                  <c:v>0.55500000000000005</c:v>
                </c:pt>
                <c:pt idx="143">
                  <c:v>0.55900000000000005</c:v>
                </c:pt>
                <c:pt idx="144">
                  <c:v>0.56299999999999994</c:v>
                </c:pt>
                <c:pt idx="145">
                  <c:v>0.56599999999999995</c:v>
                </c:pt>
                <c:pt idx="146">
                  <c:v>0.56999999999999995</c:v>
                </c:pt>
                <c:pt idx="147">
                  <c:v>0.57399999999999995</c:v>
                </c:pt>
                <c:pt idx="148">
                  <c:v>0.57799999999999996</c:v>
                </c:pt>
                <c:pt idx="149">
                  <c:v>0.58199999999999996</c:v>
                </c:pt>
                <c:pt idx="150">
                  <c:v>0.58599999999999997</c:v>
                </c:pt>
                <c:pt idx="151">
                  <c:v>0.59</c:v>
                </c:pt>
                <c:pt idx="152">
                  <c:v>0.59399999999999997</c:v>
                </c:pt>
                <c:pt idx="153">
                  <c:v>0.59799999999999998</c:v>
                </c:pt>
                <c:pt idx="154">
                  <c:v>0.60199999999999998</c:v>
                </c:pt>
                <c:pt idx="155">
                  <c:v>0.60499999999999998</c:v>
                </c:pt>
                <c:pt idx="156">
                  <c:v>0.60899999999999999</c:v>
                </c:pt>
                <c:pt idx="157">
                  <c:v>0.61299999999999999</c:v>
                </c:pt>
                <c:pt idx="158">
                  <c:v>0.61699999999999999</c:v>
                </c:pt>
                <c:pt idx="159">
                  <c:v>0.621</c:v>
                </c:pt>
                <c:pt idx="160">
                  <c:v>0.625</c:v>
                </c:pt>
                <c:pt idx="161">
                  <c:v>0.629</c:v>
                </c:pt>
                <c:pt idx="162">
                  <c:v>0.63300000000000001</c:v>
                </c:pt>
                <c:pt idx="163">
                  <c:v>0.63700000000000001</c:v>
                </c:pt>
                <c:pt idx="164">
                  <c:v>0.64100000000000001</c:v>
                </c:pt>
                <c:pt idx="165">
                  <c:v>0.64500000000000002</c:v>
                </c:pt>
                <c:pt idx="166">
                  <c:v>0.64800000000000002</c:v>
                </c:pt>
                <c:pt idx="167">
                  <c:v>0.65200000000000002</c:v>
                </c:pt>
                <c:pt idx="168">
                  <c:v>0.65600000000000003</c:v>
                </c:pt>
                <c:pt idx="169">
                  <c:v>0.66</c:v>
                </c:pt>
                <c:pt idx="170">
                  <c:v>0.66400000000000003</c:v>
                </c:pt>
                <c:pt idx="171">
                  <c:v>0.66800000000000004</c:v>
                </c:pt>
                <c:pt idx="172">
                  <c:v>0.67200000000000004</c:v>
                </c:pt>
                <c:pt idx="173">
                  <c:v>0.67600000000000005</c:v>
                </c:pt>
                <c:pt idx="174">
                  <c:v>0.68</c:v>
                </c:pt>
                <c:pt idx="175">
                  <c:v>0.68400000000000005</c:v>
                </c:pt>
                <c:pt idx="176">
                  <c:v>0.68799999999999994</c:v>
                </c:pt>
                <c:pt idx="177">
                  <c:v>0.69099999999999995</c:v>
                </c:pt>
                <c:pt idx="178">
                  <c:v>0.69499999999999995</c:v>
                </c:pt>
                <c:pt idx="179">
                  <c:v>0.69899999999999995</c:v>
                </c:pt>
                <c:pt idx="180">
                  <c:v>0.70299999999999996</c:v>
                </c:pt>
                <c:pt idx="181">
                  <c:v>0.70699999999999996</c:v>
                </c:pt>
                <c:pt idx="182">
                  <c:v>0.71099999999999997</c:v>
                </c:pt>
                <c:pt idx="183">
                  <c:v>0.71499999999999997</c:v>
                </c:pt>
                <c:pt idx="184">
                  <c:v>0.71899999999999997</c:v>
                </c:pt>
                <c:pt idx="185">
                  <c:v>0.72299999999999998</c:v>
                </c:pt>
                <c:pt idx="186">
                  <c:v>0.72699999999999998</c:v>
                </c:pt>
                <c:pt idx="187">
                  <c:v>0.73</c:v>
                </c:pt>
                <c:pt idx="188">
                  <c:v>0.73399999999999999</c:v>
                </c:pt>
                <c:pt idx="189">
                  <c:v>0.73799999999999999</c:v>
                </c:pt>
                <c:pt idx="190">
                  <c:v>0.74199999999999999</c:v>
                </c:pt>
                <c:pt idx="191">
                  <c:v>0.746</c:v>
                </c:pt>
                <c:pt idx="192">
                  <c:v>0.75</c:v>
                </c:pt>
                <c:pt idx="193">
                  <c:v>0.754</c:v>
                </c:pt>
                <c:pt idx="194">
                  <c:v>0.75800000000000001</c:v>
                </c:pt>
                <c:pt idx="195">
                  <c:v>0.76200000000000001</c:v>
                </c:pt>
                <c:pt idx="196">
                  <c:v>0.76600000000000001</c:v>
                </c:pt>
                <c:pt idx="197">
                  <c:v>0.77</c:v>
                </c:pt>
                <c:pt idx="198">
                  <c:v>0.77300000000000002</c:v>
                </c:pt>
                <c:pt idx="199">
                  <c:v>0.77700000000000002</c:v>
                </c:pt>
                <c:pt idx="200">
                  <c:v>0.78100000000000003</c:v>
                </c:pt>
                <c:pt idx="201">
                  <c:v>0.78500000000000003</c:v>
                </c:pt>
                <c:pt idx="202">
                  <c:v>0.78900000000000003</c:v>
                </c:pt>
                <c:pt idx="203">
                  <c:v>0.79300000000000004</c:v>
                </c:pt>
                <c:pt idx="204">
                  <c:v>0.79700000000000004</c:v>
                </c:pt>
                <c:pt idx="205">
                  <c:v>0.80100000000000005</c:v>
                </c:pt>
                <c:pt idx="206">
                  <c:v>0.80500000000000005</c:v>
                </c:pt>
                <c:pt idx="207">
                  <c:v>0.80900000000000005</c:v>
                </c:pt>
                <c:pt idx="208">
                  <c:v>0.81200000000000006</c:v>
                </c:pt>
                <c:pt idx="209">
                  <c:v>0.81599999999999995</c:v>
                </c:pt>
                <c:pt idx="210">
                  <c:v>0.82</c:v>
                </c:pt>
                <c:pt idx="211">
                  <c:v>0.82399999999999995</c:v>
                </c:pt>
                <c:pt idx="212">
                  <c:v>0.82799999999999996</c:v>
                </c:pt>
                <c:pt idx="213">
                  <c:v>0.83199999999999996</c:v>
                </c:pt>
                <c:pt idx="214">
                  <c:v>0.83599999999999997</c:v>
                </c:pt>
                <c:pt idx="215">
                  <c:v>0.84</c:v>
                </c:pt>
                <c:pt idx="216">
                  <c:v>0.84399999999999997</c:v>
                </c:pt>
                <c:pt idx="217">
                  <c:v>0.84799999999999998</c:v>
                </c:pt>
                <c:pt idx="218">
                  <c:v>0.85199999999999998</c:v>
                </c:pt>
                <c:pt idx="219">
                  <c:v>0.85499999999999998</c:v>
                </c:pt>
                <c:pt idx="220">
                  <c:v>0.85899999999999999</c:v>
                </c:pt>
                <c:pt idx="221">
                  <c:v>0.86299999999999999</c:v>
                </c:pt>
                <c:pt idx="222">
                  <c:v>0.86699999999999999</c:v>
                </c:pt>
                <c:pt idx="223">
                  <c:v>0.871</c:v>
                </c:pt>
                <c:pt idx="224">
                  <c:v>0.875</c:v>
                </c:pt>
                <c:pt idx="225">
                  <c:v>0.879</c:v>
                </c:pt>
                <c:pt idx="226">
                  <c:v>0.88300000000000001</c:v>
                </c:pt>
                <c:pt idx="227">
                  <c:v>0.88700000000000001</c:v>
                </c:pt>
                <c:pt idx="228">
                  <c:v>0.89100000000000001</c:v>
                </c:pt>
                <c:pt idx="229">
                  <c:v>0.89500000000000002</c:v>
                </c:pt>
                <c:pt idx="230">
                  <c:v>0.89800000000000002</c:v>
                </c:pt>
                <c:pt idx="231">
                  <c:v>0.90200000000000002</c:v>
                </c:pt>
                <c:pt idx="232">
                  <c:v>0.90600000000000003</c:v>
                </c:pt>
                <c:pt idx="233">
                  <c:v>0.91</c:v>
                </c:pt>
                <c:pt idx="234">
                  <c:v>0.91400000000000003</c:v>
                </c:pt>
                <c:pt idx="235">
                  <c:v>0.91800000000000004</c:v>
                </c:pt>
                <c:pt idx="236">
                  <c:v>0.92200000000000004</c:v>
                </c:pt>
                <c:pt idx="237">
                  <c:v>0.92600000000000005</c:v>
                </c:pt>
                <c:pt idx="238">
                  <c:v>0.93</c:v>
                </c:pt>
                <c:pt idx="239">
                  <c:v>0.93400000000000005</c:v>
                </c:pt>
                <c:pt idx="240">
                  <c:v>0.93700000000000006</c:v>
                </c:pt>
                <c:pt idx="241">
                  <c:v>0.94099999999999995</c:v>
                </c:pt>
                <c:pt idx="242">
                  <c:v>0.94499999999999995</c:v>
                </c:pt>
                <c:pt idx="243">
                  <c:v>0.94899999999999995</c:v>
                </c:pt>
                <c:pt idx="244">
                  <c:v>0.95299999999999996</c:v>
                </c:pt>
                <c:pt idx="245">
                  <c:v>0.95699999999999996</c:v>
                </c:pt>
                <c:pt idx="246">
                  <c:v>0.96099999999999997</c:v>
                </c:pt>
                <c:pt idx="247">
                  <c:v>0.96499999999999997</c:v>
                </c:pt>
                <c:pt idx="248">
                  <c:v>0.96899999999999997</c:v>
                </c:pt>
                <c:pt idx="249">
                  <c:v>0.97299999999999998</c:v>
                </c:pt>
                <c:pt idx="250">
                  <c:v>0.97699999999999998</c:v>
                </c:pt>
                <c:pt idx="251">
                  <c:v>0.98</c:v>
                </c:pt>
                <c:pt idx="252">
                  <c:v>0.98399999999999999</c:v>
                </c:pt>
                <c:pt idx="253">
                  <c:v>0.98799999999999999</c:v>
                </c:pt>
                <c:pt idx="254">
                  <c:v>0.99199999999999999</c:v>
                </c:pt>
                <c:pt idx="255">
                  <c:v>0.996</c:v>
                </c:pt>
                <c:pt idx="256">
                  <c:v>1</c:v>
                </c:pt>
                <c:pt idx="257">
                  <c:v>1.004</c:v>
                </c:pt>
                <c:pt idx="258">
                  <c:v>1.008</c:v>
                </c:pt>
                <c:pt idx="259">
                  <c:v>1.012</c:v>
                </c:pt>
                <c:pt idx="260">
                  <c:v>1.016</c:v>
                </c:pt>
                <c:pt idx="261">
                  <c:v>1.02</c:v>
                </c:pt>
                <c:pt idx="262">
                  <c:v>1.0229999999999999</c:v>
                </c:pt>
                <c:pt idx="263">
                  <c:v>1.0269999999999999</c:v>
                </c:pt>
                <c:pt idx="264">
                  <c:v>1.0309999999999999</c:v>
                </c:pt>
                <c:pt idx="265">
                  <c:v>1.0349999999999999</c:v>
                </c:pt>
                <c:pt idx="266">
                  <c:v>1.0389999999999999</c:v>
                </c:pt>
                <c:pt idx="267">
                  <c:v>1.0429999999999999</c:v>
                </c:pt>
                <c:pt idx="268">
                  <c:v>1.0469999999999999</c:v>
                </c:pt>
                <c:pt idx="269">
                  <c:v>1.0509999999999999</c:v>
                </c:pt>
                <c:pt idx="270">
                  <c:v>1.0549999999999999</c:v>
                </c:pt>
                <c:pt idx="271">
                  <c:v>1.0589999999999999</c:v>
                </c:pt>
                <c:pt idx="272">
                  <c:v>1.0629999999999999</c:v>
                </c:pt>
                <c:pt idx="273">
                  <c:v>1.0660000000000001</c:v>
                </c:pt>
                <c:pt idx="274">
                  <c:v>1.07</c:v>
                </c:pt>
                <c:pt idx="275">
                  <c:v>1.0740000000000001</c:v>
                </c:pt>
                <c:pt idx="276">
                  <c:v>1.0780000000000001</c:v>
                </c:pt>
                <c:pt idx="277">
                  <c:v>1.0820000000000001</c:v>
                </c:pt>
                <c:pt idx="278">
                  <c:v>1.0860000000000001</c:v>
                </c:pt>
                <c:pt idx="279">
                  <c:v>1.0900000000000001</c:v>
                </c:pt>
                <c:pt idx="280">
                  <c:v>1.0940000000000001</c:v>
                </c:pt>
                <c:pt idx="281">
                  <c:v>1.0980000000000001</c:v>
                </c:pt>
                <c:pt idx="282">
                  <c:v>1.1020000000000001</c:v>
                </c:pt>
                <c:pt idx="283">
                  <c:v>1.105</c:v>
                </c:pt>
                <c:pt idx="284">
                  <c:v>1.109</c:v>
                </c:pt>
                <c:pt idx="285">
                  <c:v>1.113</c:v>
                </c:pt>
                <c:pt idx="286">
                  <c:v>1.117</c:v>
                </c:pt>
                <c:pt idx="287">
                  <c:v>1.121</c:v>
                </c:pt>
                <c:pt idx="288">
                  <c:v>1.125</c:v>
                </c:pt>
                <c:pt idx="289">
                  <c:v>1.129</c:v>
                </c:pt>
                <c:pt idx="290">
                  <c:v>1.133</c:v>
                </c:pt>
                <c:pt idx="291">
                  <c:v>1.137</c:v>
                </c:pt>
                <c:pt idx="292">
                  <c:v>1.141</c:v>
                </c:pt>
                <c:pt idx="293">
                  <c:v>1.145</c:v>
                </c:pt>
                <c:pt idx="294">
                  <c:v>1.1479999999999999</c:v>
                </c:pt>
                <c:pt idx="295">
                  <c:v>1.1519999999999999</c:v>
                </c:pt>
                <c:pt idx="296">
                  <c:v>1.1559999999999999</c:v>
                </c:pt>
                <c:pt idx="297">
                  <c:v>1.1599999999999999</c:v>
                </c:pt>
                <c:pt idx="298">
                  <c:v>1.1639999999999999</c:v>
                </c:pt>
                <c:pt idx="299">
                  <c:v>1.1679999999999999</c:v>
                </c:pt>
                <c:pt idx="300">
                  <c:v>1.1719999999999999</c:v>
                </c:pt>
                <c:pt idx="301">
                  <c:v>1.1759999999999999</c:v>
                </c:pt>
                <c:pt idx="302">
                  <c:v>1.18</c:v>
                </c:pt>
                <c:pt idx="303">
                  <c:v>1.1839999999999999</c:v>
                </c:pt>
                <c:pt idx="304">
                  <c:v>1.1870000000000001</c:v>
                </c:pt>
                <c:pt idx="305">
                  <c:v>1.1910000000000001</c:v>
                </c:pt>
                <c:pt idx="306">
                  <c:v>1.1950000000000001</c:v>
                </c:pt>
                <c:pt idx="307">
                  <c:v>1.1990000000000001</c:v>
                </c:pt>
                <c:pt idx="308">
                  <c:v>1.2030000000000001</c:v>
                </c:pt>
                <c:pt idx="309">
                  <c:v>1.2070000000000001</c:v>
                </c:pt>
                <c:pt idx="310">
                  <c:v>1.2110000000000001</c:v>
                </c:pt>
                <c:pt idx="311">
                  <c:v>1.2150000000000001</c:v>
                </c:pt>
                <c:pt idx="312">
                  <c:v>1.2190000000000001</c:v>
                </c:pt>
                <c:pt idx="313">
                  <c:v>1.2230000000000001</c:v>
                </c:pt>
                <c:pt idx="314">
                  <c:v>1.2270000000000001</c:v>
                </c:pt>
                <c:pt idx="315">
                  <c:v>1.23</c:v>
                </c:pt>
                <c:pt idx="316">
                  <c:v>1.234</c:v>
                </c:pt>
                <c:pt idx="317">
                  <c:v>1.238</c:v>
                </c:pt>
                <c:pt idx="318">
                  <c:v>1.242</c:v>
                </c:pt>
                <c:pt idx="319">
                  <c:v>1.246</c:v>
                </c:pt>
                <c:pt idx="320">
                  <c:v>1.25</c:v>
                </c:pt>
                <c:pt idx="321">
                  <c:v>1.254</c:v>
                </c:pt>
                <c:pt idx="322">
                  <c:v>1.258</c:v>
                </c:pt>
                <c:pt idx="323">
                  <c:v>1.262</c:v>
                </c:pt>
                <c:pt idx="324">
                  <c:v>1.266</c:v>
                </c:pt>
                <c:pt idx="325">
                  <c:v>1.27</c:v>
                </c:pt>
                <c:pt idx="326">
                  <c:v>1.2729999999999999</c:v>
                </c:pt>
                <c:pt idx="327">
                  <c:v>1.2769999999999999</c:v>
                </c:pt>
                <c:pt idx="328">
                  <c:v>1.2809999999999999</c:v>
                </c:pt>
                <c:pt idx="329">
                  <c:v>1.2849999999999999</c:v>
                </c:pt>
                <c:pt idx="330">
                  <c:v>1.2889999999999999</c:v>
                </c:pt>
                <c:pt idx="331">
                  <c:v>1.2929999999999999</c:v>
                </c:pt>
                <c:pt idx="332">
                  <c:v>1.2969999999999999</c:v>
                </c:pt>
                <c:pt idx="333">
                  <c:v>1.3009999999999999</c:v>
                </c:pt>
                <c:pt idx="334">
                  <c:v>1.3049999999999999</c:v>
                </c:pt>
                <c:pt idx="335">
                  <c:v>1.3089999999999999</c:v>
                </c:pt>
                <c:pt idx="336">
                  <c:v>1.3120000000000001</c:v>
                </c:pt>
                <c:pt idx="337">
                  <c:v>1.3160000000000001</c:v>
                </c:pt>
                <c:pt idx="338">
                  <c:v>1.32</c:v>
                </c:pt>
                <c:pt idx="339">
                  <c:v>1.3240000000000001</c:v>
                </c:pt>
                <c:pt idx="340">
                  <c:v>1.3280000000000001</c:v>
                </c:pt>
                <c:pt idx="341">
                  <c:v>1.3320000000000001</c:v>
                </c:pt>
                <c:pt idx="342">
                  <c:v>1.3360000000000001</c:v>
                </c:pt>
                <c:pt idx="343">
                  <c:v>1.34</c:v>
                </c:pt>
                <c:pt idx="344">
                  <c:v>1.3440000000000001</c:v>
                </c:pt>
                <c:pt idx="345">
                  <c:v>1.3480000000000001</c:v>
                </c:pt>
                <c:pt idx="346">
                  <c:v>1.3520000000000001</c:v>
                </c:pt>
                <c:pt idx="347">
                  <c:v>1.355</c:v>
                </c:pt>
                <c:pt idx="348">
                  <c:v>1.359</c:v>
                </c:pt>
                <c:pt idx="349">
                  <c:v>1.363</c:v>
                </c:pt>
                <c:pt idx="350">
                  <c:v>1.367</c:v>
                </c:pt>
                <c:pt idx="351">
                  <c:v>1.371</c:v>
                </c:pt>
                <c:pt idx="352">
                  <c:v>1.375</c:v>
                </c:pt>
                <c:pt idx="353">
                  <c:v>1.379</c:v>
                </c:pt>
                <c:pt idx="354">
                  <c:v>1.383</c:v>
                </c:pt>
                <c:pt idx="355">
                  <c:v>1.387</c:v>
                </c:pt>
                <c:pt idx="356">
                  <c:v>1.391</c:v>
                </c:pt>
                <c:pt idx="357">
                  <c:v>1.395</c:v>
                </c:pt>
                <c:pt idx="358">
                  <c:v>1.3979999999999999</c:v>
                </c:pt>
                <c:pt idx="359">
                  <c:v>1.4019999999999999</c:v>
                </c:pt>
                <c:pt idx="360">
                  <c:v>1.4059999999999999</c:v>
                </c:pt>
                <c:pt idx="361">
                  <c:v>1.41</c:v>
                </c:pt>
                <c:pt idx="362">
                  <c:v>1.4139999999999999</c:v>
                </c:pt>
                <c:pt idx="363">
                  <c:v>1.4179999999999999</c:v>
                </c:pt>
                <c:pt idx="364">
                  <c:v>1.4219999999999999</c:v>
                </c:pt>
                <c:pt idx="365">
                  <c:v>1.4259999999999999</c:v>
                </c:pt>
                <c:pt idx="366">
                  <c:v>1.43</c:v>
                </c:pt>
                <c:pt idx="367">
                  <c:v>1.4339999999999999</c:v>
                </c:pt>
                <c:pt idx="368">
                  <c:v>1.4379999999999999</c:v>
                </c:pt>
                <c:pt idx="369">
                  <c:v>1.4410000000000001</c:v>
                </c:pt>
                <c:pt idx="370">
                  <c:v>1.4450000000000001</c:v>
                </c:pt>
                <c:pt idx="371">
                  <c:v>1.4490000000000001</c:v>
                </c:pt>
                <c:pt idx="372">
                  <c:v>1.4530000000000001</c:v>
                </c:pt>
                <c:pt idx="373">
                  <c:v>1.4570000000000001</c:v>
                </c:pt>
                <c:pt idx="374">
                  <c:v>1.4610000000000001</c:v>
                </c:pt>
                <c:pt idx="375">
                  <c:v>1.4650000000000001</c:v>
                </c:pt>
                <c:pt idx="376">
                  <c:v>1.4690000000000001</c:v>
                </c:pt>
                <c:pt idx="377">
                  <c:v>1.4730000000000001</c:v>
                </c:pt>
                <c:pt idx="378">
                  <c:v>1.4770000000000001</c:v>
                </c:pt>
                <c:pt idx="379">
                  <c:v>1.48</c:v>
                </c:pt>
                <c:pt idx="380">
                  <c:v>1.484</c:v>
                </c:pt>
                <c:pt idx="381">
                  <c:v>1.488</c:v>
                </c:pt>
                <c:pt idx="382">
                  <c:v>1.492</c:v>
                </c:pt>
                <c:pt idx="383">
                  <c:v>1.496</c:v>
                </c:pt>
                <c:pt idx="384">
                  <c:v>1.5</c:v>
                </c:pt>
                <c:pt idx="385">
                  <c:v>1.504</c:v>
                </c:pt>
                <c:pt idx="386">
                  <c:v>1.508</c:v>
                </c:pt>
                <c:pt idx="387">
                  <c:v>1.512</c:v>
                </c:pt>
                <c:pt idx="388">
                  <c:v>1.516</c:v>
                </c:pt>
                <c:pt idx="389">
                  <c:v>1.52</c:v>
                </c:pt>
                <c:pt idx="390">
                  <c:v>1.5229999999999999</c:v>
                </c:pt>
                <c:pt idx="391">
                  <c:v>1.5269999999999999</c:v>
                </c:pt>
                <c:pt idx="392">
                  <c:v>1.5309999999999999</c:v>
                </c:pt>
                <c:pt idx="393">
                  <c:v>1.5349999999999999</c:v>
                </c:pt>
                <c:pt idx="394">
                  <c:v>1.5389999999999999</c:v>
                </c:pt>
                <c:pt idx="395">
                  <c:v>1.5429999999999999</c:v>
                </c:pt>
                <c:pt idx="396">
                  <c:v>1.5469999999999999</c:v>
                </c:pt>
                <c:pt idx="397">
                  <c:v>1.5509999999999999</c:v>
                </c:pt>
                <c:pt idx="398">
                  <c:v>1.5549999999999999</c:v>
                </c:pt>
                <c:pt idx="399">
                  <c:v>1.5589999999999999</c:v>
                </c:pt>
                <c:pt idx="400">
                  <c:v>1.5620000000000001</c:v>
                </c:pt>
                <c:pt idx="401">
                  <c:v>1.5660000000000001</c:v>
                </c:pt>
                <c:pt idx="402">
                  <c:v>1.57</c:v>
                </c:pt>
                <c:pt idx="403">
                  <c:v>1.5740000000000001</c:v>
                </c:pt>
                <c:pt idx="404">
                  <c:v>1.5780000000000001</c:v>
                </c:pt>
                <c:pt idx="405">
                  <c:v>1.5820000000000001</c:v>
                </c:pt>
                <c:pt idx="406">
                  <c:v>1.5860000000000001</c:v>
                </c:pt>
                <c:pt idx="407">
                  <c:v>1.59</c:v>
                </c:pt>
                <c:pt idx="408">
                  <c:v>1.5940000000000001</c:v>
                </c:pt>
                <c:pt idx="409">
                  <c:v>1.5980000000000001</c:v>
                </c:pt>
                <c:pt idx="410">
                  <c:v>1.6020000000000001</c:v>
                </c:pt>
                <c:pt idx="411">
                  <c:v>1.605</c:v>
                </c:pt>
                <c:pt idx="412">
                  <c:v>1.609</c:v>
                </c:pt>
                <c:pt idx="413">
                  <c:v>1.613</c:v>
                </c:pt>
                <c:pt idx="414">
                  <c:v>1.617</c:v>
                </c:pt>
                <c:pt idx="415">
                  <c:v>1.621</c:v>
                </c:pt>
                <c:pt idx="416">
                  <c:v>1.625</c:v>
                </c:pt>
                <c:pt idx="417">
                  <c:v>1.629</c:v>
                </c:pt>
                <c:pt idx="418">
                  <c:v>1.633</c:v>
                </c:pt>
                <c:pt idx="419">
                  <c:v>1.637</c:v>
                </c:pt>
                <c:pt idx="420">
                  <c:v>1.641</c:v>
                </c:pt>
                <c:pt idx="421">
                  <c:v>1.645</c:v>
                </c:pt>
                <c:pt idx="422">
                  <c:v>1.6479999999999999</c:v>
                </c:pt>
                <c:pt idx="423">
                  <c:v>1.6519999999999999</c:v>
                </c:pt>
                <c:pt idx="424">
                  <c:v>1.6559999999999999</c:v>
                </c:pt>
                <c:pt idx="425">
                  <c:v>1.66</c:v>
                </c:pt>
                <c:pt idx="426">
                  <c:v>1.6639999999999999</c:v>
                </c:pt>
                <c:pt idx="427">
                  <c:v>1.6679999999999999</c:v>
                </c:pt>
                <c:pt idx="428">
                  <c:v>1.6719999999999999</c:v>
                </c:pt>
                <c:pt idx="429">
                  <c:v>1.6759999999999999</c:v>
                </c:pt>
                <c:pt idx="430">
                  <c:v>1.68</c:v>
                </c:pt>
                <c:pt idx="431">
                  <c:v>1.6839999999999999</c:v>
                </c:pt>
                <c:pt idx="432">
                  <c:v>1.6879999999999999</c:v>
                </c:pt>
                <c:pt idx="433">
                  <c:v>1.6910000000000001</c:v>
                </c:pt>
                <c:pt idx="434">
                  <c:v>1.6950000000000001</c:v>
                </c:pt>
                <c:pt idx="435">
                  <c:v>1.6990000000000001</c:v>
                </c:pt>
                <c:pt idx="436">
                  <c:v>1.7030000000000001</c:v>
                </c:pt>
                <c:pt idx="437">
                  <c:v>1.7070000000000001</c:v>
                </c:pt>
                <c:pt idx="438">
                  <c:v>1.7110000000000001</c:v>
                </c:pt>
                <c:pt idx="439">
                  <c:v>1.7150000000000001</c:v>
                </c:pt>
                <c:pt idx="440">
                  <c:v>1.7190000000000001</c:v>
                </c:pt>
                <c:pt idx="441">
                  <c:v>1.7230000000000001</c:v>
                </c:pt>
                <c:pt idx="442">
                  <c:v>1.7270000000000001</c:v>
                </c:pt>
                <c:pt idx="443">
                  <c:v>1.73</c:v>
                </c:pt>
                <c:pt idx="444">
                  <c:v>1.734</c:v>
                </c:pt>
                <c:pt idx="445">
                  <c:v>1.738</c:v>
                </c:pt>
                <c:pt idx="446">
                  <c:v>1.742</c:v>
                </c:pt>
                <c:pt idx="447">
                  <c:v>1.746</c:v>
                </c:pt>
                <c:pt idx="448">
                  <c:v>1.75</c:v>
                </c:pt>
                <c:pt idx="449">
                  <c:v>1.754</c:v>
                </c:pt>
                <c:pt idx="450">
                  <c:v>1.758</c:v>
                </c:pt>
                <c:pt idx="451">
                  <c:v>1.762</c:v>
                </c:pt>
                <c:pt idx="452">
                  <c:v>1.766</c:v>
                </c:pt>
                <c:pt idx="453">
                  <c:v>1.77</c:v>
                </c:pt>
                <c:pt idx="454">
                  <c:v>1.7729999999999999</c:v>
                </c:pt>
                <c:pt idx="455">
                  <c:v>1.7769999999999999</c:v>
                </c:pt>
                <c:pt idx="456">
                  <c:v>1.7809999999999999</c:v>
                </c:pt>
                <c:pt idx="457">
                  <c:v>1.7849999999999999</c:v>
                </c:pt>
                <c:pt idx="458">
                  <c:v>1.7889999999999999</c:v>
                </c:pt>
                <c:pt idx="459">
                  <c:v>1.7929999999999999</c:v>
                </c:pt>
                <c:pt idx="460">
                  <c:v>1.7969999999999999</c:v>
                </c:pt>
                <c:pt idx="461">
                  <c:v>1.8009999999999999</c:v>
                </c:pt>
                <c:pt idx="462">
                  <c:v>1.8049999999999999</c:v>
                </c:pt>
                <c:pt idx="463">
                  <c:v>1.8089999999999999</c:v>
                </c:pt>
                <c:pt idx="464">
                  <c:v>1.8129999999999999</c:v>
                </c:pt>
                <c:pt idx="465">
                  <c:v>1.8160000000000001</c:v>
                </c:pt>
                <c:pt idx="466">
                  <c:v>1.82</c:v>
                </c:pt>
                <c:pt idx="467">
                  <c:v>1.8240000000000001</c:v>
                </c:pt>
                <c:pt idx="468">
                  <c:v>1.8280000000000001</c:v>
                </c:pt>
                <c:pt idx="469">
                  <c:v>1.8320000000000001</c:v>
                </c:pt>
                <c:pt idx="470">
                  <c:v>1.8360000000000001</c:v>
                </c:pt>
                <c:pt idx="471">
                  <c:v>1.84</c:v>
                </c:pt>
                <c:pt idx="472">
                  <c:v>1.8440000000000001</c:v>
                </c:pt>
                <c:pt idx="473">
                  <c:v>1.8480000000000001</c:v>
                </c:pt>
                <c:pt idx="474">
                  <c:v>1.8520000000000001</c:v>
                </c:pt>
                <c:pt idx="475">
                  <c:v>1.855</c:v>
                </c:pt>
                <c:pt idx="476">
                  <c:v>1.859</c:v>
                </c:pt>
                <c:pt idx="477">
                  <c:v>1.863</c:v>
                </c:pt>
                <c:pt idx="478">
                  <c:v>1.867</c:v>
                </c:pt>
                <c:pt idx="479">
                  <c:v>1.871</c:v>
                </c:pt>
                <c:pt idx="480">
                  <c:v>1.875</c:v>
                </c:pt>
                <c:pt idx="481">
                  <c:v>1.879</c:v>
                </c:pt>
                <c:pt idx="482">
                  <c:v>1.883</c:v>
                </c:pt>
                <c:pt idx="483">
                  <c:v>1.887</c:v>
                </c:pt>
                <c:pt idx="484">
                  <c:v>1.891</c:v>
                </c:pt>
                <c:pt idx="485">
                  <c:v>1.895</c:v>
                </c:pt>
                <c:pt idx="486">
                  <c:v>1.8979999999999999</c:v>
                </c:pt>
                <c:pt idx="487">
                  <c:v>1.9019999999999999</c:v>
                </c:pt>
                <c:pt idx="488">
                  <c:v>1.9059999999999999</c:v>
                </c:pt>
                <c:pt idx="489">
                  <c:v>1.91</c:v>
                </c:pt>
                <c:pt idx="490">
                  <c:v>1.9139999999999999</c:v>
                </c:pt>
                <c:pt idx="491">
                  <c:v>1.9179999999999999</c:v>
                </c:pt>
                <c:pt idx="492">
                  <c:v>1.9219999999999999</c:v>
                </c:pt>
                <c:pt idx="493">
                  <c:v>1.9259999999999999</c:v>
                </c:pt>
                <c:pt idx="494">
                  <c:v>1.93</c:v>
                </c:pt>
                <c:pt idx="495">
                  <c:v>1.9339999999999999</c:v>
                </c:pt>
                <c:pt idx="496">
                  <c:v>1.9370000000000001</c:v>
                </c:pt>
                <c:pt idx="497">
                  <c:v>1.9410000000000001</c:v>
                </c:pt>
                <c:pt idx="498">
                  <c:v>1.9450000000000001</c:v>
                </c:pt>
                <c:pt idx="499">
                  <c:v>1.9490000000000001</c:v>
                </c:pt>
                <c:pt idx="500">
                  <c:v>1.9530000000000001</c:v>
                </c:pt>
                <c:pt idx="501">
                  <c:v>1.9570000000000001</c:v>
                </c:pt>
                <c:pt idx="502">
                  <c:v>1.9610000000000001</c:v>
                </c:pt>
                <c:pt idx="503">
                  <c:v>1.9650000000000001</c:v>
                </c:pt>
                <c:pt idx="504">
                  <c:v>1.9690000000000001</c:v>
                </c:pt>
                <c:pt idx="505">
                  <c:v>1.9730000000000001</c:v>
                </c:pt>
                <c:pt idx="506">
                  <c:v>1.9770000000000001</c:v>
                </c:pt>
                <c:pt idx="507">
                  <c:v>1.98</c:v>
                </c:pt>
                <c:pt idx="508">
                  <c:v>1.984</c:v>
                </c:pt>
                <c:pt idx="509">
                  <c:v>1.988</c:v>
                </c:pt>
                <c:pt idx="510">
                  <c:v>1.992</c:v>
                </c:pt>
                <c:pt idx="511">
                  <c:v>1.996</c:v>
                </c:pt>
              </c:numCache>
            </c:numRef>
          </c:xVal>
          <c:yVal>
            <c:numRef>
              <c:f>'PS 44nm 8h UV B.000 - NanoScope'!$B$2:$B$513</c:f>
              <c:numCache>
                <c:formatCode>General</c:formatCode>
                <c:ptCount val="512"/>
                <c:pt idx="0">
                  <c:v>-13.371</c:v>
                </c:pt>
                <c:pt idx="1">
                  <c:v>-13.49</c:v>
                </c:pt>
                <c:pt idx="2">
                  <c:v>-14.085000000000001</c:v>
                </c:pt>
                <c:pt idx="3">
                  <c:v>-14.202</c:v>
                </c:pt>
                <c:pt idx="4">
                  <c:v>-13.694000000000001</c:v>
                </c:pt>
                <c:pt idx="5">
                  <c:v>-12.394</c:v>
                </c:pt>
                <c:pt idx="6">
                  <c:v>-11.253</c:v>
                </c:pt>
                <c:pt idx="7">
                  <c:v>-10.585000000000001</c:v>
                </c:pt>
                <c:pt idx="8">
                  <c:v>-9.76</c:v>
                </c:pt>
                <c:pt idx="9">
                  <c:v>-8.6189999999999998</c:v>
                </c:pt>
                <c:pt idx="10">
                  <c:v>-7.0049999999999999</c:v>
                </c:pt>
                <c:pt idx="11">
                  <c:v>-5.5510000000000002</c:v>
                </c:pt>
                <c:pt idx="12">
                  <c:v>-4.0940000000000003</c:v>
                </c:pt>
                <c:pt idx="13">
                  <c:v>-2.0099999999999998</c:v>
                </c:pt>
                <c:pt idx="14">
                  <c:v>0.70699999999999996</c:v>
                </c:pt>
                <c:pt idx="15">
                  <c:v>3.427</c:v>
                </c:pt>
                <c:pt idx="16">
                  <c:v>5.3529999999999998</c:v>
                </c:pt>
                <c:pt idx="17">
                  <c:v>6.3319999999999999</c:v>
                </c:pt>
                <c:pt idx="18">
                  <c:v>7.1539999999999999</c:v>
                </c:pt>
                <c:pt idx="19">
                  <c:v>7.8159999999999998</c:v>
                </c:pt>
                <c:pt idx="20">
                  <c:v>7.3780000000000001</c:v>
                </c:pt>
                <c:pt idx="21">
                  <c:v>6.1520000000000001</c:v>
                </c:pt>
                <c:pt idx="22">
                  <c:v>5.24</c:v>
                </c:pt>
                <c:pt idx="23">
                  <c:v>3.694</c:v>
                </c:pt>
                <c:pt idx="24">
                  <c:v>1.99</c:v>
                </c:pt>
                <c:pt idx="25">
                  <c:v>1.0740000000000001</c:v>
                </c:pt>
                <c:pt idx="26">
                  <c:v>0.95199999999999996</c:v>
                </c:pt>
                <c:pt idx="27">
                  <c:v>1.9279999999999999</c:v>
                </c:pt>
                <c:pt idx="28">
                  <c:v>1.8009999999999999</c:v>
                </c:pt>
                <c:pt idx="29">
                  <c:v>1.677</c:v>
                </c:pt>
                <c:pt idx="30">
                  <c:v>1.8660000000000001</c:v>
                </c:pt>
                <c:pt idx="31">
                  <c:v>1.4219999999999999</c:v>
                </c:pt>
                <c:pt idx="32">
                  <c:v>0.66300000000000003</c:v>
                </c:pt>
                <c:pt idx="33">
                  <c:v>-9.5000000000000001E-2</c:v>
                </c:pt>
                <c:pt idx="34">
                  <c:v>-0.38</c:v>
                </c:pt>
                <c:pt idx="35">
                  <c:v>1.385</c:v>
                </c:pt>
                <c:pt idx="36">
                  <c:v>4.2530000000000001</c:v>
                </c:pt>
                <c:pt idx="37">
                  <c:v>6.6509999999999998</c:v>
                </c:pt>
                <c:pt idx="38">
                  <c:v>8.4120000000000008</c:v>
                </c:pt>
                <c:pt idx="39">
                  <c:v>9.2289999999999992</c:v>
                </c:pt>
                <c:pt idx="40">
                  <c:v>9.7330000000000005</c:v>
                </c:pt>
                <c:pt idx="41">
                  <c:v>9.6020000000000003</c:v>
                </c:pt>
                <c:pt idx="42">
                  <c:v>8.8420000000000005</c:v>
                </c:pt>
                <c:pt idx="43">
                  <c:v>7.7679999999999998</c:v>
                </c:pt>
                <c:pt idx="44">
                  <c:v>6.06</c:v>
                </c:pt>
                <c:pt idx="45">
                  <c:v>4.8259999999999996</c:v>
                </c:pt>
                <c:pt idx="46">
                  <c:v>4.694</c:v>
                </c:pt>
                <c:pt idx="47">
                  <c:v>5.1950000000000003</c:v>
                </c:pt>
                <c:pt idx="48">
                  <c:v>6.1680000000000001</c:v>
                </c:pt>
                <c:pt idx="49">
                  <c:v>7.4560000000000004</c:v>
                </c:pt>
                <c:pt idx="50">
                  <c:v>8.27</c:v>
                </c:pt>
                <c:pt idx="51">
                  <c:v>8.298</c:v>
                </c:pt>
                <c:pt idx="52">
                  <c:v>7.0620000000000003</c:v>
                </c:pt>
                <c:pt idx="53">
                  <c:v>5.0339999999999998</c:v>
                </c:pt>
                <c:pt idx="54">
                  <c:v>3.3250000000000002</c:v>
                </c:pt>
                <c:pt idx="55">
                  <c:v>1.4570000000000001</c:v>
                </c:pt>
                <c:pt idx="56">
                  <c:v>0.69299999999999995</c:v>
                </c:pt>
                <c:pt idx="57">
                  <c:v>1.823</c:v>
                </c:pt>
                <c:pt idx="58">
                  <c:v>4.5289999999999999</c:v>
                </c:pt>
                <c:pt idx="59">
                  <c:v>7.0750000000000002</c:v>
                </c:pt>
                <c:pt idx="60">
                  <c:v>7.89</c:v>
                </c:pt>
                <c:pt idx="61">
                  <c:v>7.9109999999999996</c:v>
                </c:pt>
                <c:pt idx="62">
                  <c:v>7.7770000000000001</c:v>
                </c:pt>
                <c:pt idx="63">
                  <c:v>7.1710000000000003</c:v>
                </c:pt>
                <c:pt idx="64">
                  <c:v>6.2460000000000004</c:v>
                </c:pt>
                <c:pt idx="65">
                  <c:v>4.5330000000000004</c:v>
                </c:pt>
                <c:pt idx="66">
                  <c:v>2.6629999999999998</c:v>
                </c:pt>
                <c:pt idx="67">
                  <c:v>0.47599999999999998</c:v>
                </c:pt>
                <c:pt idx="68">
                  <c:v>-2.0270000000000001</c:v>
                </c:pt>
                <c:pt idx="69">
                  <c:v>-3.8980000000000001</c:v>
                </c:pt>
                <c:pt idx="70">
                  <c:v>-4.3520000000000003</c:v>
                </c:pt>
                <c:pt idx="71">
                  <c:v>-4.6459999999999999</c:v>
                </c:pt>
                <c:pt idx="72">
                  <c:v>-3.9929999999999999</c:v>
                </c:pt>
                <c:pt idx="73">
                  <c:v>-2.3940000000000001</c:v>
                </c:pt>
                <c:pt idx="74">
                  <c:v>-0.79500000000000004</c:v>
                </c:pt>
                <c:pt idx="75">
                  <c:v>-0.46</c:v>
                </c:pt>
                <c:pt idx="76">
                  <c:v>-0.126</c:v>
                </c:pt>
                <c:pt idx="77">
                  <c:v>-0.42199999999999999</c:v>
                </c:pt>
                <c:pt idx="78">
                  <c:v>-1.5069999999999999</c:v>
                </c:pt>
                <c:pt idx="79">
                  <c:v>-2.9060000000000001</c:v>
                </c:pt>
                <c:pt idx="80">
                  <c:v>-3.6760000000000002</c:v>
                </c:pt>
                <c:pt idx="81">
                  <c:v>-4.92</c:v>
                </c:pt>
                <c:pt idx="82">
                  <c:v>-5.8490000000000002</c:v>
                </c:pt>
                <c:pt idx="83">
                  <c:v>-6.6189999999999998</c:v>
                </c:pt>
                <c:pt idx="84">
                  <c:v>-7.2309999999999999</c:v>
                </c:pt>
                <c:pt idx="85">
                  <c:v>-6.8970000000000002</c:v>
                </c:pt>
                <c:pt idx="86">
                  <c:v>-6.2489999999999997</c:v>
                </c:pt>
                <c:pt idx="87">
                  <c:v>-5.601</c:v>
                </c:pt>
                <c:pt idx="88">
                  <c:v>-4.6390000000000002</c:v>
                </c:pt>
                <c:pt idx="89">
                  <c:v>-3.516</c:v>
                </c:pt>
                <c:pt idx="90">
                  <c:v>-2.395</c:v>
                </c:pt>
                <c:pt idx="91">
                  <c:v>-2.0630000000000002</c:v>
                </c:pt>
                <c:pt idx="92">
                  <c:v>-2.5230000000000001</c:v>
                </c:pt>
                <c:pt idx="93">
                  <c:v>-3.609</c:v>
                </c:pt>
                <c:pt idx="94">
                  <c:v>-5.0149999999999997</c:v>
                </c:pt>
                <c:pt idx="95">
                  <c:v>-6.1020000000000003</c:v>
                </c:pt>
                <c:pt idx="96">
                  <c:v>-6.2450000000000001</c:v>
                </c:pt>
                <c:pt idx="97">
                  <c:v>-5.9160000000000004</c:v>
                </c:pt>
                <c:pt idx="98">
                  <c:v>-5.1130000000000004</c:v>
                </c:pt>
                <c:pt idx="99">
                  <c:v>-3.9940000000000002</c:v>
                </c:pt>
                <c:pt idx="100">
                  <c:v>-2.8740000000000001</c:v>
                </c:pt>
                <c:pt idx="101">
                  <c:v>-1.756</c:v>
                </c:pt>
                <c:pt idx="102">
                  <c:v>-0.95299999999999996</c:v>
                </c:pt>
                <c:pt idx="103">
                  <c:v>-1.256</c:v>
                </c:pt>
                <c:pt idx="104">
                  <c:v>-2.0310000000000001</c:v>
                </c:pt>
                <c:pt idx="105">
                  <c:v>-3.5960000000000001</c:v>
                </c:pt>
                <c:pt idx="106">
                  <c:v>-5.6360000000000001</c:v>
                </c:pt>
                <c:pt idx="107">
                  <c:v>-7.8319999999999999</c:v>
                </c:pt>
                <c:pt idx="108">
                  <c:v>-9.2379999999999995</c:v>
                </c:pt>
                <c:pt idx="109">
                  <c:v>-9.2249999999999996</c:v>
                </c:pt>
                <c:pt idx="110">
                  <c:v>-8.4260000000000002</c:v>
                </c:pt>
                <c:pt idx="111">
                  <c:v>-7.6260000000000003</c:v>
                </c:pt>
                <c:pt idx="112">
                  <c:v>-6.6689999999999996</c:v>
                </c:pt>
                <c:pt idx="113">
                  <c:v>-5.08</c:v>
                </c:pt>
                <c:pt idx="114">
                  <c:v>-3.0169999999999999</c:v>
                </c:pt>
                <c:pt idx="115">
                  <c:v>-0.16800000000000001</c:v>
                </c:pt>
                <c:pt idx="116">
                  <c:v>2.6840000000000002</c:v>
                </c:pt>
                <c:pt idx="117">
                  <c:v>5.5330000000000004</c:v>
                </c:pt>
                <c:pt idx="118">
                  <c:v>6.9610000000000003</c:v>
                </c:pt>
                <c:pt idx="119">
                  <c:v>7.2880000000000003</c:v>
                </c:pt>
                <c:pt idx="120">
                  <c:v>7.1379999999999999</c:v>
                </c:pt>
                <c:pt idx="121">
                  <c:v>6.5170000000000003</c:v>
                </c:pt>
                <c:pt idx="122">
                  <c:v>6.6829999999999998</c:v>
                </c:pt>
                <c:pt idx="123">
                  <c:v>7.7969999999999997</c:v>
                </c:pt>
                <c:pt idx="124">
                  <c:v>8.75</c:v>
                </c:pt>
                <c:pt idx="125">
                  <c:v>9.2330000000000005</c:v>
                </c:pt>
                <c:pt idx="126">
                  <c:v>9.3989999999999991</c:v>
                </c:pt>
                <c:pt idx="127">
                  <c:v>8.7759999999999998</c:v>
                </c:pt>
                <c:pt idx="128">
                  <c:v>7.52</c:v>
                </c:pt>
                <c:pt idx="129">
                  <c:v>5.6340000000000003</c:v>
                </c:pt>
                <c:pt idx="130">
                  <c:v>3.4329999999999998</c:v>
                </c:pt>
                <c:pt idx="131">
                  <c:v>0.28399999999999997</c:v>
                </c:pt>
                <c:pt idx="132">
                  <c:v>-3.6539999999999999</c:v>
                </c:pt>
                <c:pt idx="133">
                  <c:v>-6.4870000000000001</c:v>
                </c:pt>
                <c:pt idx="134">
                  <c:v>-8.5329999999999995</c:v>
                </c:pt>
                <c:pt idx="135">
                  <c:v>-9.7899999999999991</c:v>
                </c:pt>
                <c:pt idx="136">
                  <c:v>-10.416</c:v>
                </c:pt>
                <c:pt idx="137">
                  <c:v>-10.726000000000001</c:v>
                </c:pt>
                <c:pt idx="138">
                  <c:v>-11.037000000000001</c:v>
                </c:pt>
                <c:pt idx="139">
                  <c:v>-11.03</c:v>
                </c:pt>
                <c:pt idx="140">
                  <c:v>-10.238</c:v>
                </c:pt>
                <c:pt idx="141">
                  <c:v>-8.4979999999999993</c:v>
                </c:pt>
                <c:pt idx="142">
                  <c:v>-4.2359999999999998</c:v>
                </c:pt>
                <c:pt idx="143">
                  <c:v>0.186</c:v>
                </c:pt>
                <c:pt idx="144">
                  <c:v>2.7149999999999999</c:v>
                </c:pt>
                <c:pt idx="145">
                  <c:v>4.1369999999999996</c:v>
                </c:pt>
                <c:pt idx="146">
                  <c:v>4.298</c:v>
                </c:pt>
                <c:pt idx="147">
                  <c:v>4.2990000000000004</c:v>
                </c:pt>
                <c:pt idx="148">
                  <c:v>3.673</c:v>
                </c:pt>
                <c:pt idx="149">
                  <c:v>2.4129999999999998</c:v>
                </c:pt>
                <c:pt idx="150">
                  <c:v>4.7E-2</c:v>
                </c:pt>
                <c:pt idx="151">
                  <c:v>-2.4740000000000002</c:v>
                </c:pt>
                <c:pt idx="152">
                  <c:v>-3.4209999999999998</c:v>
                </c:pt>
                <c:pt idx="153">
                  <c:v>-3.1019999999999999</c:v>
                </c:pt>
                <c:pt idx="154">
                  <c:v>-1.998</c:v>
                </c:pt>
                <c:pt idx="155">
                  <c:v>-0.73299999999999998</c:v>
                </c:pt>
                <c:pt idx="156">
                  <c:v>0.68600000000000005</c:v>
                </c:pt>
                <c:pt idx="157">
                  <c:v>2.7389999999999999</c:v>
                </c:pt>
                <c:pt idx="158">
                  <c:v>4.9470000000000001</c:v>
                </c:pt>
                <c:pt idx="159">
                  <c:v>6.2089999999999996</c:v>
                </c:pt>
                <c:pt idx="160">
                  <c:v>6.68</c:v>
                </c:pt>
                <c:pt idx="161">
                  <c:v>6.524</c:v>
                </c:pt>
                <c:pt idx="162">
                  <c:v>6.2080000000000002</c:v>
                </c:pt>
                <c:pt idx="163">
                  <c:v>5.258</c:v>
                </c:pt>
                <c:pt idx="164">
                  <c:v>3.8380000000000001</c:v>
                </c:pt>
                <c:pt idx="165">
                  <c:v>2.258</c:v>
                </c:pt>
                <c:pt idx="166">
                  <c:v>1.9410000000000001</c:v>
                </c:pt>
                <c:pt idx="167">
                  <c:v>2.2530000000000001</c:v>
                </c:pt>
                <c:pt idx="168">
                  <c:v>2.883</c:v>
                </c:pt>
                <c:pt idx="169">
                  <c:v>3.8290000000000002</c:v>
                </c:pt>
                <c:pt idx="170">
                  <c:v>5.4009999999999998</c:v>
                </c:pt>
                <c:pt idx="171">
                  <c:v>7.2930000000000001</c:v>
                </c:pt>
                <c:pt idx="172">
                  <c:v>8.8689999999999998</c:v>
                </c:pt>
                <c:pt idx="173">
                  <c:v>9.9670000000000005</c:v>
                </c:pt>
                <c:pt idx="174">
                  <c:v>10.121</c:v>
                </c:pt>
                <c:pt idx="175">
                  <c:v>9.4879999999999995</c:v>
                </c:pt>
                <c:pt idx="176">
                  <c:v>8.5359999999999996</c:v>
                </c:pt>
                <c:pt idx="177">
                  <c:v>7.1120000000000001</c:v>
                </c:pt>
                <c:pt idx="178">
                  <c:v>5.5289999999999999</c:v>
                </c:pt>
                <c:pt idx="179">
                  <c:v>3.4729999999999999</c:v>
                </c:pt>
                <c:pt idx="180">
                  <c:v>0.628</c:v>
                </c:pt>
                <c:pt idx="181">
                  <c:v>-1.903</c:v>
                </c:pt>
                <c:pt idx="182">
                  <c:v>-5.0609999999999999</c:v>
                </c:pt>
                <c:pt idx="183">
                  <c:v>-6.1719999999999997</c:v>
                </c:pt>
                <c:pt idx="184">
                  <c:v>-5.5469999999999997</c:v>
                </c:pt>
                <c:pt idx="185">
                  <c:v>-4.1340000000000003</c:v>
                </c:pt>
                <c:pt idx="186">
                  <c:v>-3.6659999999999999</c:v>
                </c:pt>
                <c:pt idx="187">
                  <c:v>-3.5150000000000001</c:v>
                </c:pt>
                <c:pt idx="188">
                  <c:v>-3.681</c:v>
                </c:pt>
                <c:pt idx="189">
                  <c:v>-4.6360000000000001</c:v>
                </c:pt>
                <c:pt idx="190">
                  <c:v>-6.3789999999999996</c:v>
                </c:pt>
                <c:pt idx="191">
                  <c:v>-9.0690000000000008</c:v>
                </c:pt>
                <c:pt idx="192">
                  <c:v>-12.707000000000001</c:v>
                </c:pt>
                <c:pt idx="193">
                  <c:v>-16.501000000000001</c:v>
                </c:pt>
                <c:pt idx="194">
                  <c:v>-17.611000000000001</c:v>
                </c:pt>
                <c:pt idx="195">
                  <c:v>-17.620999999999999</c:v>
                </c:pt>
                <c:pt idx="196">
                  <c:v>-17.79</c:v>
                </c:pt>
                <c:pt idx="197">
                  <c:v>-17.954000000000001</c:v>
                </c:pt>
                <c:pt idx="198">
                  <c:v>-18.439</c:v>
                </c:pt>
                <c:pt idx="199">
                  <c:v>-18.606999999999999</c:v>
                </c:pt>
                <c:pt idx="200">
                  <c:v>-18.141999999999999</c:v>
                </c:pt>
                <c:pt idx="201">
                  <c:v>-17.681000000000001</c:v>
                </c:pt>
                <c:pt idx="202">
                  <c:v>-16.587</c:v>
                </c:pt>
                <c:pt idx="203">
                  <c:v>-14.862</c:v>
                </c:pt>
                <c:pt idx="204">
                  <c:v>-12.821</c:v>
                </c:pt>
                <c:pt idx="205">
                  <c:v>-11.254</c:v>
                </c:pt>
                <c:pt idx="206">
                  <c:v>-9.2140000000000004</c:v>
                </c:pt>
                <c:pt idx="207">
                  <c:v>-6.3860000000000001</c:v>
                </c:pt>
                <c:pt idx="208">
                  <c:v>-2.613</c:v>
                </c:pt>
                <c:pt idx="209">
                  <c:v>1.32</c:v>
                </c:pt>
                <c:pt idx="210">
                  <c:v>3.359</c:v>
                </c:pt>
                <c:pt idx="211">
                  <c:v>4.9219999999999997</c:v>
                </c:pt>
                <c:pt idx="212">
                  <c:v>7.9080000000000004</c:v>
                </c:pt>
                <c:pt idx="213">
                  <c:v>9.1549999999999994</c:v>
                </c:pt>
                <c:pt idx="214">
                  <c:v>9.3010000000000002</c:v>
                </c:pt>
                <c:pt idx="215">
                  <c:v>9.1289999999999996</c:v>
                </c:pt>
                <c:pt idx="216">
                  <c:v>10.220000000000001</c:v>
                </c:pt>
                <c:pt idx="217">
                  <c:v>11.627000000000001</c:v>
                </c:pt>
                <c:pt idx="218">
                  <c:v>12.244</c:v>
                </c:pt>
                <c:pt idx="219">
                  <c:v>12.545</c:v>
                </c:pt>
                <c:pt idx="220">
                  <c:v>12.686999999999999</c:v>
                </c:pt>
                <c:pt idx="221">
                  <c:v>12.355</c:v>
                </c:pt>
                <c:pt idx="222">
                  <c:v>11.394</c:v>
                </c:pt>
                <c:pt idx="223">
                  <c:v>9.9589999999999996</c:v>
                </c:pt>
                <c:pt idx="224">
                  <c:v>8.6820000000000004</c:v>
                </c:pt>
                <c:pt idx="225">
                  <c:v>8.35</c:v>
                </c:pt>
                <c:pt idx="226">
                  <c:v>8.3320000000000007</c:v>
                </c:pt>
                <c:pt idx="227">
                  <c:v>8.1579999999999995</c:v>
                </c:pt>
                <c:pt idx="228">
                  <c:v>7.8250000000000002</c:v>
                </c:pt>
                <c:pt idx="229">
                  <c:v>7.1769999999999996</c:v>
                </c:pt>
                <c:pt idx="230">
                  <c:v>6.2140000000000004</c:v>
                </c:pt>
                <c:pt idx="231">
                  <c:v>4.9340000000000002</c:v>
                </c:pt>
                <c:pt idx="232">
                  <c:v>3.8109999999999999</c:v>
                </c:pt>
                <c:pt idx="233">
                  <c:v>3.165</c:v>
                </c:pt>
                <c:pt idx="234">
                  <c:v>2.6709999999999998</c:v>
                </c:pt>
                <c:pt idx="235">
                  <c:v>2.4950000000000001</c:v>
                </c:pt>
                <c:pt idx="236">
                  <c:v>2.9510000000000001</c:v>
                </c:pt>
                <c:pt idx="237">
                  <c:v>3.8769999999999998</c:v>
                </c:pt>
                <c:pt idx="238">
                  <c:v>4.9619999999999997</c:v>
                </c:pt>
                <c:pt idx="239">
                  <c:v>6.048</c:v>
                </c:pt>
                <c:pt idx="240">
                  <c:v>7.29</c:v>
                </c:pt>
                <c:pt idx="241">
                  <c:v>7.7450000000000001</c:v>
                </c:pt>
                <c:pt idx="242">
                  <c:v>7.7229999999999999</c:v>
                </c:pt>
                <c:pt idx="243">
                  <c:v>6.9139999999999997</c:v>
                </c:pt>
                <c:pt idx="244">
                  <c:v>6.2619999999999996</c:v>
                </c:pt>
                <c:pt idx="245">
                  <c:v>6.242</c:v>
                </c:pt>
                <c:pt idx="246">
                  <c:v>6.8520000000000003</c:v>
                </c:pt>
                <c:pt idx="247">
                  <c:v>8.25</c:v>
                </c:pt>
                <c:pt idx="248">
                  <c:v>10.436999999999999</c:v>
                </c:pt>
                <c:pt idx="249">
                  <c:v>11.992000000000001</c:v>
                </c:pt>
                <c:pt idx="250">
                  <c:v>13.076000000000001</c:v>
                </c:pt>
                <c:pt idx="251">
                  <c:v>13.685</c:v>
                </c:pt>
                <c:pt idx="252">
                  <c:v>14.292</c:v>
                </c:pt>
                <c:pt idx="253">
                  <c:v>14.423</c:v>
                </c:pt>
                <c:pt idx="254">
                  <c:v>13.930999999999999</c:v>
                </c:pt>
                <c:pt idx="255">
                  <c:v>12.173</c:v>
                </c:pt>
                <c:pt idx="256">
                  <c:v>9.7829999999999995</c:v>
                </c:pt>
                <c:pt idx="257">
                  <c:v>7.234</c:v>
                </c:pt>
                <c:pt idx="258">
                  <c:v>5.4749999999999996</c:v>
                </c:pt>
                <c:pt idx="259">
                  <c:v>5.609</c:v>
                </c:pt>
                <c:pt idx="260">
                  <c:v>5.899</c:v>
                </c:pt>
                <c:pt idx="261">
                  <c:v>6.3490000000000002</c:v>
                </c:pt>
                <c:pt idx="262">
                  <c:v>6.6390000000000002</c:v>
                </c:pt>
                <c:pt idx="263">
                  <c:v>7.0860000000000003</c:v>
                </c:pt>
                <c:pt idx="264">
                  <c:v>8.0090000000000003</c:v>
                </c:pt>
                <c:pt idx="265">
                  <c:v>9.2449999999999992</c:v>
                </c:pt>
                <c:pt idx="266">
                  <c:v>10.007</c:v>
                </c:pt>
                <c:pt idx="267">
                  <c:v>9.8219999999999992</c:v>
                </c:pt>
                <c:pt idx="268">
                  <c:v>9.1669999999999998</c:v>
                </c:pt>
                <c:pt idx="269">
                  <c:v>8.0350000000000001</c:v>
                </c:pt>
                <c:pt idx="270">
                  <c:v>6.2729999999999997</c:v>
                </c:pt>
                <c:pt idx="271">
                  <c:v>3.88</c:v>
                </c:pt>
                <c:pt idx="272">
                  <c:v>0.85499999999999998</c:v>
                </c:pt>
                <c:pt idx="273">
                  <c:v>-3.2759999999999998</c:v>
                </c:pt>
                <c:pt idx="274">
                  <c:v>-6.3</c:v>
                </c:pt>
                <c:pt idx="275">
                  <c:v>-9.327</c:v>
                </c:pt>
                <c:pt idx="276">
                  <c:v>-10.933</c:v>
                </c:pt>
                <c:pt idx="277">
                  <c:v>-13.010999999999999</c:v>
                </c:pt>
                <c:pt idx="278">
                  <c:v>-14.619</c:v>
                </c:pt>
                <c:pt idx="279">
                  <c:v>-15.436</c:v>
                </c:pt>
                <c:pt idx="280">
                  <c:v>-14.994</c:v>
                </c:pt>
                <c:pt idx="281">
                  <c:v>-13.601000000000001</c:v>
                </c:pt>
                <c:pt idx="282">
                  <c:v>-12.212999999999999</c:v>
                </c:pt>
                <c:pt idx="283">
                  <c:v>-11.295</c:v>
                </c:pt>
                <c:pt idx="284">
                  <c:v>-10.38</c:v>
                </c:pt>
                <c:pt idx="285">
                  <c:v>-9.7789999999999999</c:v>
                </c:pt>
                <c:pt idx="286">
                  <c:v>-9.1780000000000008</c:v>
                </c:pt>
                <c:pt idx="287">
                  <c:v>-8.2650000000000006</c:v>
                </c:pt>
                <c:pt idx="288">
                  <c:v>-7.3479999999999999</c:v>
                </c:pt>
                <c:pt idx="289">
                  <c:v>-6.907</c:v>
                </c:pt>
                <c:pt idx="290">
                  <c:v>-6.9370000000000003</c:v>
                </c:pt>
                <c:pt idx="291">
                  <c:v>-7.4420000000000002</c:v>
                </c:pt>
                <c:pt idx="292">
                  <c:v>-8.2650000000000006</c:v>
                </c:pt>
                <c:pt idx="293">
                  <c:v>-8.9260000000000002</c:v>
                </c:pt>
                <c:pt idx="294">
                  <c:v>-9.9079999999999995</c:v>
                </c:pt>
                <c:pt idx="295">
                  <c:v>-11.202999999999999</c:v>
                </c:pt>
                <c:pt idx="296">
                  <c:v>-11.708</c:v>
                </c:pt>
                <c:pt idx="297">
                  <c:v>-11.743</c:v>
                </c:pt>
                <c:pt idx="298">
                  <c:v>-11.459</c:v>
                </c:pt>
                <c:pt idx="299">
                  <c:v>-10.864000000000001</c:v>
                </c:pt>
                <c:pt idx="300">
                  <c:v>-10.266999999999999</c:v>
                </c:pt>
                <c:pt idx="301">
                  <c:v>-9.67</c:v>
                </c:pt>
                <c:pt idx="302">
                  <c:v>-9.23</c:v>
                </c:pt>
                <c:pt idx="303">
                  <c:v>-8.9489999999999998</c:v>
                </c:pt>
                <c:pt idx="304">
                  <c:v>-7.8789999999999996</c:v>
                </c:pt>
                <c:pt idx="305">
                  <c:v>-6.0229999999999997</c:v>
                </c:pt>
                <c:pt idx="306">
                  <c:v>-3.5329999999999999</c:v>
                </c:pt>
                <c:pt idx="307">
                  <c:v>0.216</c:v>
                </c:pt>
                <c:pt idx="308">
                  <c:v>3.0219999999999998</c:v>
                </c:pt>
                <c:pt idx="309">
                  <c:v>5.0330000000000004</c:v>
                </c:pt>
                <c:pt idx="310">
                  <c:v>5.7850000000000001</c:v>
                </c:pt>
                <c:pt idx="311">
                  <c:v>5.907</c:v>
                </c:pt>
                <c:pt idx="312">
                  <c:v>5.242</c:v>
                </c:pt>
                <c:pt idx="313">
                  <c:v>4.4130000000000003</c:v>
                </c:pt>
                <c:pt idx="314">
                  <c:v>3.2719999999999998</c:v>
                </c:pt>
                <c:pt idx="315">
                  <c:v>1.5</c:v>
                </c:pt>
                <c:pt idx="316">
                  <c:v>-1.0640000000000001</c:v>
                </c:pt>
                <c:pt idx="317">
                  <c:v>-4.0979999999999999</c:v>
                </c:pt>
                <c:pt idx="318">
                  <c:v>-6.8179999999999996</c:v>
                </c:pt>
                <c:pt idx="319">
                  <c:v>-8.9090000000000007</c:v>
                </c:pt>
                <c:pt idx="320">
                  <c:v>-9.58</c:v>
                </c:pt>
                <c:pt idx="321">
                  <c:v>-9.9350000000000005</c:v>
                </c:pt>
                <c:pt idx="322">
                  <c:v>-11.236000000000001</c:v>
                </c:pt>
                <c:pt idx="323">
                  <c:v>-12.221</c:v>
                </c:pt>
                <c:pt idx="324">
                  <c:v>-13.209</c:v>
                </c:pt>
                <c:pt idx="325">
                  <c:v>-14.510999999999999</c:v>
                </c:pt>
                <c:pt idx="326">
                  <c:v>-15.34</c:v>
                </c:pt>
                <c:pt idx="327">
                  <c:v>-15.853</c:v>
                </c:pt>
                <c:pt idx="328">
                  <c:v>-16.37</c:v>
                </c:pt>
                <c:pt idx="329">
                  <c:v>-16.568999999999999</c:v>
                </c:pt>
                <c:pt idx="330">
                  <c:v>-16.452000000000002</c:v>
                </c:pt>
                <c:pt idx="331">
                  <c:v>-16.175999999999998</c:v>
                </c:pt>
                <c:pt idx="332">
                  <c:v>-15.589</c:v>
                </c:pt>
                <c:pt idx="333">
                  <c:v>-14.367000000000001</c:v>
                </c:pt>
                <c:pt idx="334">
                  <c:v>-12.673999999999999</c:v>
                </c:pt>
                <c:pt idx="335">
                  <c:v>-10.351000000000001</c:v>
                </c:pt>
                <c:pt idx="336">
                  <c:v>-8.1859999999999999</c:v>
                </c:pt>
                <c:pt idx="337">
                  <c:v>-5.86</c:v>
                </c:pt>
                <c:pt idx="338">
                  <c:v>-2.5910000000000002</c:v>
                </c:pt>
                <c:pt idx="339">
                  <c:v>0.52</c:v>
                </c:pt>
                <c:pt idx="340">
                  <c:v>3.3159999999999998</c:v>
                </c:pt>
                <c:pt idx="341">
                  <c:v>5.48</c:v>
                </c:pt>
                <c:pt idx="342">
                  <c:v>6.0670000000000002</c:v>
                </c:pt>
                <c:pt idx="343">
                  <c:v>6.18</c:v>
                </c:pt>
                <c:pt idx="344">
                  <c:v>5.82</c:v>
                </c:pt>
                <c:pt idx="345">
                  <c:v>6.09</c:v>
                </c:pt>
                <c:pt idx="346">
                  <c:v>7.3070000000000004</c:v>
                </c:pt>
                <c:pt idx="347">
                  <c:v>8.9960000000000004</c:v>
                </c:pt>
                <c:pt idx="348">
                  <c:v>10.686</c:v>
                </c:pt>
                <c:pt idx="349">
                  <c:v>11.587999999999999</c:v>
                </c:pt>
                <c:pt idx="350">
                  <c:v>11.542999999999999</c:v>
                </c:pt>
                <c:pt idx="351">
                  <c:v>11.022</c:v>
                </c:pt>
                <c:pt idx="352">
                  <c:v>9.8689999999999998</c:v>
                </c:pt>
                <c:pt idx="353">
                  <c:v>8.7210000000000001</c:v>
                </c:pt>
                <c:pt idx="354">
                  <c:v>7.0949999999999998</c:v>
                </c:pt>
                <c:pt idx="355">
                  <c:v>5.1550000000000002</c:v>
                </c:pt>
                <c:pt idx="356">
                  <c:v>2.109</c:v>
                </c:pt>
                <c:pt idx="357">
                  <c:v>-1.411</c:v>
                </c:pt>
                <c:pt idx="358">
                  <c:v>-4.7709999999999999</c:v>
                </c:pt>
                <c:pt idx="359">
                  <c:v>-6.5549999999999997</c:v>
                </c:pt>
                <c:pt idx="360">
                  <c:v>-6.6029999999999998</c:v>
                </c:pt>
                <c:pt idx="361">
                  <c:v>-6.6529999999999996</c:v>
                </c:pt>
                <c:pt idx="362">
                  <c:v>-6.3869999999999996</c:v>
                </c:pt>
                <c:pt idx="363">
                  <c:v>-5.8049999999999997</c:v>
                </c:pt>
                <c:pt idx="364">
                  <c:v>-5.0670000000000002</c:v>
                </c:pt>
                <c:pt idx="365">
                  <c:v>-4.0110000000000001</c:v>
                </c:pt>
                <c:pt idx="366">
                  <c:v>-3.5870000000000002</c:v>
                </c:pt>
                <c:pt idx="367">
                  <c:v>-3.4790000000000001</c:v>
                </c:pt>
                <c:pt idx="368">
                  <c:v>-3.8450000000000002</c:v>
                </c:pt>
                <c:pt idx="369">
                  <c:v>-3.8969999999999998</c:v>
                </c:pt>
                <c:pt idx="370">
                  <c:v>-3.4740000000000002</c:v>
                </c:pt>
                <c:pt idx="371">
                  <c:v>-1.95</c:v>
                </c:pt>
                <c:pt idx="372">
                  <c:v>0.998</c:v>
                </c:pt>
                <c:pt idx="373">
                  <c:v>4.4169999999999998</c:v>
                </c:pt>
                <c:pt idx="374">
                  <c:v>6.4169999999999998</c:v>
                </c:pt>
                <c:pt idx="375">
                  <c:v>7.31</c:v>
                </c:pt>
                <c:pt idx="376">
                  <c:v>8.2059999999999995</c:v>
                </c:pt>
                <c:pt idx="377">
                  <c:v>8.468</c:v>
                </c:pt>
                <c:pt idx="378">
                  <c:v>7.7839999999999998</c:v>
                </c:pt>
                <c:pt idx="379">
                  <c:v>6.7850000000000001</c:v>
                </c:pt>
                <c:pt idx="380">
                  <c:v>5.3090000000000002</c:v>
                </c:pt>
                <c:pt idx="381">
                  <c:v>3.8370000000000002</c:v>
                </c:pt>
                <c:pt idx="382">
                  <c:v>1.891</c:v>
                </c:pt>
                <c:pt idx="383">
                  <c:v>0.73099999999999998</c:v>
                </c:pt>
                <c:pt idx="384">
                  <c:v>0.67500000000000004</c:v>
                </c:pt>
                <c:pt idx="385">
                  <c:v>0.93799999999999994</c:v>
                </c:pt>
                <c:pt idx="386">
                  <c:v>1.829</c:v>
                </c:pt>
                <c:pt idx="387">
                  <c:v>3.0350000000000001</c:v>
                </c:pt>
                <c:pt idx="388">
                  <c:v>5.1879999999999997</c:v>
                </c:pt>
                <c:pt idx="389">
                  <c:v>6.7110000000000003</c:v>
                </c:pt>
                <c:pt idx="390">
                  <c:v>7.9169999999999998</c:v>
                </c:pt>
                <c:pt idx="391">
                  <c:v>8.4920000000000009</c:v>
                </c:pt>
                <c:pt idx="392">
                  <c:v>8.9109999999999996</c:v>
                </c:pt>
                <c:pt idx="393">
                  <c:v>8.5359999999999996</c:v>
                </c:pt>
                <c:pt idx="394">
                  <c:v>7.3769999999999998</c:v>
                </c:pt>
                <c:pt idx="395">
                  <c:v>5.8979999999999997</c:v>
                </c:pt>
                <c:pt idx="396">
                  <c:v>3.3180000000000001</c:v>
                </c:pt>
                <c:pt idx="397">
                  <c:v>-0.52800000000000002</c:v>
                </c:pt>
                <c:pt idx="398">
                  <c:v>-4.3719999999999999</c:v>
                </c:pt>
                <c:pt idx="399">
                  <c:v>-6.3220000000000001</c:v>
                </c:pt>
                <c:pt idx="400">
                  <c:v>-7.4859999999999998</c:v>
                </c:pt>
                <c:pt idx="401">
                  <c:v>-8.3320000000000007</c:v>
                </c:pt>
                <c:pt idx="402">
                  <c:v>-8.077</c:v>
                </c:pt>
                <c:pt idx="403">
                  <c:v>-7.1870000000000003</c:v>
                </c:pt>
                <c:pt idx="404">
                  <c:v>-6.1420000000000003</c:v>
                </c:pt>
                <c:pt idx="405">
                  <c:v>-5.8860000000000001</c:v>
                </c:pt>
                <c:pt idx="406">
                  <c:v>-5.157</c:v>
                </c:pt>
                <c:pt idx="407">
                  <c:v>-4.2729999999999997</c:v>
                </c:pt>
                <c:pt idx="408">
                  <c:v>-2.911</c:v>
                </c:pt>
                <c:pt idx="409">
                  <c:v>-0.60699999999999998</c:v>
                </c:pt>
                <c:pt idx="410">
                  <c:v>2.6480000000000001</c:v>
                </c:pt>
                <c:pt idx="411">
                  <c:v>5.5819999999999999</c:v>
                </c:pt>
                <c:pt idx="412">
                  <c:v>7.89</c:v>
                </c:pt>
                <c:pt idx="413">
                  <c:v>9.407</c:v>
                </c:pt>
                <c:pt idx="414">
                  <c:v>10.132999999999999</c:v>
                </c:pt>
                <c:pt idx="415">
                  <c:v>9.9130000000000003</c:v>
                </c:pt>
                <c:pt idx="416">
                  <c:v>9.0619999999999994</c:v>
                </c:pt>
                <c:pt idx="417">
                  <c:v>8.0540000000000003</c:v>
                </c:pt>
                <c:pt idx="418">
                  <c:v>7.2</c:v>
                </c:pt>
                <c:pt idx="419">
                  <c:v>7.1379999999999999</c:v>
                </c:pt>
                <c:pt idx="420">
                  <c:v>7.55</c:v>
                </c:pt>
                <c:pt idx="421">
                  <c:v>7.9580000000000002</c:v>
                </c:pt>
                <c:pt idx="422">
                  <c:v>8.6829999999999998</c:v>
                </c:pt>
                <c:pt idx="423">
                  <c:v>9.5679999999999996</c:v>
                </c:pt>
                <c:pt idx="424">
                  <c:v>9.9749999999999996</c:v>
                </c:pt>
                <c:pt idx="425">
                  <c:v>9.7530000000000001</c:v>
                </c:pt>
                <c:pt idx="426">
                  <c:v>8.5860000000000003</c:v>
                </c:pt>
                <c:pt idx="427">
                  <c:v>6.9420000000000002</c:v>
                </c:pt>
                <c:pt idx="428">
                  <c:v>5.1420000000000003</c:v>
                </c:pt>
                <c:pt idx="429">
                  <c:v>4.7619999999999996</c:v>
                </c:pt>
                <c:pt idx="430">
                  <c:v>5.6420000000000003</c:v>
                </c:pt>
                <c:pt idx="431">
                  <c:v>6.9969999999999999</c:v>
                </c:pt>
                <c:pt idx="432">
                  <c:v>7.72</c:v>
                </c:pt>
                <c:pt idx="433">
                  <c:v>7.8109999999999999</c:v>
                </c:pt>
                <c:pt idx="434">
                  <c:v>7.5860000000000003</c:v>
                </c:pt>
                <c:pt idx="435">
                  <c:v>6.8869999999999996</c:v>
                </c:pt>
                <c:pt idx="436">
                  <c:v>5.875</c:v>
                </c:pt>
                <c:pt idx="437">
                  <c:v>4.7030000000000003</c:v>
                </c:pt>
                <c:pt idx="438">
                  <c:v>2.4260000000000002</c:v>
                </c:pt>
                <c:pt idx="439">
                  <c:v>-7.0000000000000001E-3</c:v>
                </c:pt>
                <c:pt idx="440">
                  <c:v>-3.2309999999999999</c:v>
                </c:pt>
                <c:pt idx="441">
                  <c:v>-5.35</c:v>
                </c:pt>
                <c:pt idx="442">
                  <c:v>-6.5209999999999999</c:v>
                </c:pt>
                <c:pt idx="443">
                  <c:v>-7.0650000000000004</c:v>
                </c:pt>
                <c:pt idx="444">
                  <c:v>-7.6059999999999999</c:v>
                </c:pt>
                <c:pt idx="445">
                  <c:v>-8.15</c:v>
                </c:pt>
                <c:pt idx="446">
                  <c:v>-8.3740000000000006</c:v>
                </c:pt>
                <c:pt idx="447">
                  <c:v>-8.4459999999999997</c:v>
                </c:pt>
                <c:pt idx="448">
                  <c:v>-7.8849999999999998</c:v>
                </c:pt>
                <c:pt idx="449">
                  <c:v>-6.8490000000000002</c:v>
                </c:pt>
                <c:pt idx="450">
                  <c:v>-5.1849999999999996</c:v>
                </c:pt>
                <c:pt idx="451">
                  <c:v>-3.0470000000000002</c:v>
                </c:pt>
                <c:pt idx="452">
                  <c:v>-2.1720000000000002</c:v>
                </c:pt>
                <c:pt idx="453">
                  <c:v>-2.7149999999999999</c:v>
                </c:pt>
                <c:pt idx="454">
                  <c:v>-3.419</c:v>
                </c:pt>
                <c:pt idx="455">
                  <c:v>-4.9089999999999998</c:v>
                </c:pt>
                <c:pt idx="456">
                  <c:v>-5.2960000000000003</c:v>
                </c:pt>
                <c:pt idx="457">
                  <c:v>-5.21</c:v>
                </c:pt>
                <c:pt idx="458">
                  <c:v>-4.8109999999999999</c:v>
                </c:pt>
                <c:pt idx="459">
                  <c:v>-3.9350000000000001</c:v>
                </c:pt>
                <c:pt idx="460">
                  <c:v>-2.746</c:v>
                </c:pt>
                <c:pt idx="461">
                  <c:v>-1.2410000000000001</c:v>
                </c:pt>
                <c:pt idx="462">
                  <c:v>-0.21199999999999999</c:v>
                </c:pt>
                <c:pt idx="463">
                  <c:v>0.66300000000000003</c:v>
                </c:pt>
                <c:pt idx="464">
                  <c:v>1.6930000000000001</c:v>
                </c:pt>
                <c:pt idx="465">
                  <c:v>2.0910000000000002</c:v>
                </c:pt>
                <c:pt idx="466">
                  <c:v>1.5449999999999999</c:v>
                </c:pt>
                <c:pt idx="467">
                  <c:v>0.36599999999999999</c:v>
                </c:pt>
                <c:pt idx="468">
                  <c:v>-0.97099999999999997</c:v>
                </c:pt>
                <c:pt idx="469">
                  <c:v>-1.835</c:v>
                </c:pt>
                <c:pt idx="470">
                  <c:v>-2.2250000000000001</c:v>
                </c:pt>
                <c:pt idx="471">
                  <c:v>-2.4590000000000001</c:v>
                </c:pt>
                <c:pt idx="472">
                  <c:v>-2.2200000000000002</c:v>
                </c:pt>
                <c:pt idx="473">
                  <c:v>-1.347</c:v>
                </c:pt>
                <c:pt idx="474">
                  <c:v>-6.0000000000000001E-3</c:v>
                </c:pt>
                <c:pt idx="475">
                  <c:v>1.0229999999999999</c:v>
                </c:pt>
                <c:pt idx="476">
                  <c:v>1.4219999999999999</c:v>
                </c:pt>
                <c:pt idx="477">
                  <c:v>1.343</c:v>
                </c:pt>
                <c:pt idx="478">
                  <c:v>0.79400000000000004</c:v>
                </c:pt>
                <c:pt idx="479">
                  <c:v>8.5000000000000006E-2</c:v>
                </c:pt>
                <c:pt idx="480">
                  <c:v>-0.309</c:v>
                </c:pt>
                <c:pt idx="481">
                  <c:v>-0.38800000000000001</c:v>
                </c:pt>
                <c:pt idx="482">
                  <c:v>-0.307</c:v>
                </c:pt>
                <c:pt idx="483">
                  <c:v>0.246</c:v>
                </c:pt>
                <c:pt idx="484">
                  <c:v>1.272</c:v>
                </c:pt>
                <c:pt idx="485">
                  <c:v>2.6120000000000001</c:v>
                </c:pt>
                <c:pt idx="486">
                  <c:v>3.9540000000000002</c:v>
                </c:pt>
                <c:pt idx="487">
                  <c:v>4.3460000000000001</c:v>
                </c:pt>
                <c:pt idx="488">
                  <c:v>4.1120000000000001</c:v>
                </c:pt>
                <c:pt idx="489">
                  <c:v>3.4</c:v>
                </c:pt>
                <c:pt idx="490">
                  <c:v>2.8460000000000001</c:v>
                </c:pt>
                <c:pt idx="491">
                  <c:v>3.0830000000000002</c:v>
                </c:pt>
                <c:pt idx="492">
                  <c:v>3.9470000000000001</c:v>
                </c:pt>
                <c:pt idx="493">
                  <c:v>5.4450000000000003</c:v>
                </c:pt>
                <c:pt idx="494">
                  <c:v>6.3090000000000002</c:v>
                </c:pt>
                <c:pt idx="495">
                  <c:v>6.7030000000000003</c:v>
                </c:pt>
                <c:pt idx="496">
                  <c:v>6.4630000000000001</c:v>
                </c:pt>
                <c:pt idx="497">
                  <c:v>5.7489999999999997</c:v>
                </c:pt>
                <c:pt idx="498">
                  <c:v>4.8789999999999996</c:v>
                </c:pt>
                <c:pt idx="499">
                  <c:v>3.694</c:v>
                </c:pt>
                <c:pt idx="500">
                  <c:v>1.56</c:v>
                </c:pt>
                <c:pt idx="501">
                  <c:v>-1.6779999999999999</c:v>
                </c:pt>
                <c:pt idx="502">
                  <c:v>-5.548</c:v>
                </c:pt>
                <c:pt idx="503">
                  <c:v>-8.7859999999999996</c:v>
                </c:pt>
                <c:pt idx="504">
                  <c:v>-11.868</c:v>
                </c:pt>
                <c:pt idx="505">
                  <c:v>-11.32</c:v>
                </c:pt>
                <c:pt idx="506">
                  <c:v>-10.615</c:v>
                </c:pt>
                <c:pt idx="507">
                  <c:v>-9.7520000000000007</c:v>
                </c:pt>
                <c:pt idx="508">
                  <c:v>-8.4169999999999998</c:v>
                </c:pt>
                <c:pt idx="509">
                  <c:v>-6.45</c:v>
                </c:pt>
                <c:pt idx="510">
                  <c:v>-4.327</c:v>
                </c:pt>
                <c:pt idx="511">
                  <c:v>-2.677</c:v>
                </c:pt>
              </c:numCache>
            </c:numRef>
          </c:yVal>
          <c:smooth val="1"/>
          <c:extLst>
            <c:ext xmlns:c16="http://schemas.microsoft.com/office/drawing/2014/chart" uri="{C3380CC4-5D6E-409C-BE32-E72D297353CC}">
              <c16:uniqueId val="{00000000-C7D6-4795-A309-E6AD2520C1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075284000"/>
        <c:axId val="2075285664"/>
      </c:scatterChart>
      <c:valAx>
        <c:axId val="2075284000"/>
        <c:scaling>
          <c:orientation val="minMax"/>
          <c:max val="2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2075285664"/>
        <c:crosses val="autoZero"/>
        <c:crossBetween val="midCat"/>
      </c:valAx>
      <c:valAx>
        <c:axId val="2075285664"/>
        <c:scaling>
          <c:orientation val="minMax"/>
          <c:max val="40"/>
          <c:min val="-4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207528400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7E66A-5360-4D56-879F-8AEC4FD7CEE7}" type="datetimeFigureOut">
              <a:rPr lang="pl-PL" smtClean="0"/>
              <a:t>20.02.2026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73505-8B35-44C3-B1E0-1757C6FD60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47614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7E66A-5360-4D56-879F-8AEC4FD7CEE7}" type="datetimeFigureOut">
              <a:rPr lang="pl-PL" smtClean="0"/>
              <a:t>20.02.2026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73505-8B35-44C3-B1E0-1757C6FD60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05461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7E66A-5360-4D56-879F-8AEC4FD7CEE7}" type="datetimeFigureOut">
              <a:rPr lang="pl-PL" smtClean="0"/>
              <a:t>20.02.2026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73505-8B35-44C3-B1E0-1757C6FD60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694916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7E66A-5360-4D56-879F-8AEC4FD7CEE7}" type="datetimeFigureOut">
              <a:rPr lang="pl-PL" smtClean="0"/>
              <a:t>20.02.2026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73505-8B35-44C3-B1E0-1757C6FD60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077346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7E66A-5360-4D56-879F-8AEC4FD7CEE7}" type="datetimeFigureOut">
              <a:rPr lang="pl-PL" smtClean="0"/>
              <a:t>20.02.2026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73505-8B35-44C3-B1E0-1757C6FD60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284864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7E66A-5360-4D56-879F-8AEC4FD7CEE7}" type="datetimeFigureOut">
              <a:rPr lang="pl-PL" smtClean="0"/>
              <a:t>20.02.2026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73505-8B35-44C3-B1E0-1757C6FD60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4905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7E66A-5360-4D56-879F-8AEC4FD7CEE7}" type="datetimeFigureOut">
              <a:rPr lang="pl-PL" smtClean="0"/>
              <a:t>20.02.2026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73505-8B35-44C3-B1E0-1757C6FD60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28498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7E66A-5360-4D56-879F-8AEC4FD7CEE7}" type="datetimeFigureOut">
              <a:rPr lang="pl-PL" smtClean="0"/>
              <a:t>20.02.2026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73505-8B35-44C3-B1E0-1757C6FD60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45653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7E66A-5360-4D56-879F-8AEC4FD7CEE7}" type="datetimeFigureOut">
              <a:rPr lang="pl-PL" smtClean="0"/>
              <a:t>20.02.2026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73505-8B35-44C3-B1E0-1757C6FD60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75395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7E66A-5360-4D56-879F-8AEC4FD7CEE7}" type="datetimeFigureOut">
              <a:rPr lang="pl-PL" smtClean="0"/>
              <a:t>20.02.2026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73505-8B35-44C3-B1E0-1757C6FD60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71067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Edytuj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7E66A-5360-4D56-879F-8AEC4FD7CEE7}" type="datetimeFigureOut">
              <a:rPr lang="pl-PL" smtClean="0"/>
              <a:t>20.02.2026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73505-8B35-44C3-B1E0-1757C6FD60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139434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Edytuj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7E66A-5360-4D56-879F-8AEC4FD7CEE7}" type="datetimeFigureOut">
              <a:rPr lang="pl-PL" smtClean="0"/>
              <a:t>20.02.2026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73505-8B35-44C3-B1E0-1757C6FD60C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55035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416996" y="2562056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AFM imaging of 44 nm polystyrene (PS) nanoparticles before and after 254 nm UV irradiation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11518121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218" y="1660027"/>
            <a:ext cx="5906704" cy="4828283"/>
          </a:xfrm>
          <a:prstGeom prst="rect">
            <a:avLst/>
          </a:prstGeom>
        </p:spPr>
      </p:pic>
      <p:sp>
        <p:nvSpPr>
          <p:cNvPr id="5" name="Tytuł 1"/>
          <p:cNvSpPr txBox="1">
            <a:spLocks/>
          </p:cNvSpPr>
          <p:nvPr/>
        </p:nvSpPr>
        <p:spPr>
          <a:xfrm>
            <a:off x="388218" y="365126"/>
            <a:ext cx="11470106" cy="60702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dirty="0"/>
              <a:t>PS 44nm, </a:t>
            </a:r>
            <a:r>
              <a:rPr lang="pl-PL" b="1" dirty="0">
                <a:solidFill>
                  <a:srgbClr val="00B050"/>
                </a:solidFill>
              </a:rPr>
              <a:t>0h</a:t>
            </a:r>
            <a:r>
              <a:rPr lang="pl-PL" dirty="0"/>
              <a:t> UV 254 </a:t>
            </a:r>
            <a:r>
              <a:rPr lang="pl-PL" dirty="0" err="1"/>
              <a:t>nm</a:t>
            </a:r>
            <a:endParaRPr lang="pl-PL" dirty="0"/>
          </a:p>
        </p:txBody>
      </p:sp>
      <p:graphicFrame>
        <p:nvGraphicFramePr>
          <p:cNvPr id="6" name="Wykres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05634893"/>
              </p:ext>
            </p:extLst>
          </p:nvPr>
        </p:nvGraphicFramePr>
        <p:xfrm>
          <a:off x="6123271" y="2233061"/>
          <a:ext cx="5590674" cy="33086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8" name="Łącznik prosty 7"/>
          <p:cNvCxnSpPr/>
          <p:nvPr/>
        </p:nvCxnSpPr>
        <p:spPr>
          <a:xfrm flipV="1">
            <a:off x="490888" y="3946360"/>
            <a:ext cx="4369870" cy="9623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773864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 txBox="1">
            <a:spLocks/>
          </p:cNvSpPr>
          <p:nvPr/>
        </p:nvSpPr>
        <p:spPr>
          <a:xfrm>
            <a:off x="388218" y="365126"/>
            <a:ext cx="11470106" cy="60702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dirty="0"/>
              <a:t>PS 44nm, </a:t>
            </a:r>
            <a:r>
              <a:rPr lang="pl-PL" b="1" dirty="0">
                <a:solidFill>
                  <a:srgbClr val="00B050"/>
                </a:solidFill>
              </a:rPr>
              <a:t>2h</a:t>
            </a:r>
            <a:r>
              <a:rPr lang="pl-PL" dirty="0"/>
              <a:t> UV 254 </a:t>
            </a:r>
            <a:r>
              <a:rPr lang="pl-PL" dirty="0" err="1"/>
              <a:t>nm</a:t>
            </a:r>
            <a:endParaRPr lang="pl-PL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218" y="1503963"/>
            <a:ext cx="5945515" cy="4860000"/>
          </a:xfrm>
          <a:prstGeom prst="rect">
            <a:avLst/>
          </a:prstGeom>
        </p:spPr>
      </p:pic>
      <p:graphicFrame>
        <p:nvGraphicFramePr>
          <p:cNvPr id="4" name="Wykres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03412812"/>
              </p:ext>
            </p:extLst>
          </p:nvPr>
        </p:nvGraphicFramePr>
        <p:xfrm>
          <a:off x="6235566" y="2040556"/>
          <a:ext cx="5622757" cy="33880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5" name="Łącznik prosty 4"/>
          <p:cNvCxnSpPr/>
          <p:nvPr/>
        </p:nvCxnSpPr>
        <p:spPr>
          <a:xfrm flipV="1">
            <a:off x="490888" y="3792360"/>
            <a:ext cx="4369870" cy="9623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81483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217" y="1563222"/>
            <a:ext cx="5953399" cy="4866453"/>
          </a:xfrm>
          <a:prstGeom prst="rect">
            <a:avLst/>
          </a:prstGeom>
        </p:spPr>
      </p:pic>
      <p:sp>
        <p:nvSpPr>
          <p:cNvPr id="2" name="Tytuł 1"/>
          <p:cNvSpPr txBox="1">
            <a:spLocks/>
          </p:cNvSpPr>
          <p:nvPr/>
        </p:nvSpPr>
        <p:spPr>
          <a:xfrm>
            <a:off x="388218" y="365126"/>
            <a:ext cx="11470106" cy="60702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dirty="0"/>
              <a:t>PS 44nm, </a:t>
            </a:r>
            <a:r>
              <a:rPr lang="pl-PL" b="1" dirty="0">
                <a:solidFill>
                  <a:srgbClr val="00B050"/>
                </a:solidFill>
              </a:rPr>
              <a:t>4h</a:t>
            </a:r>
            <a:r>
              <a:rPr lang="pl-PL" dirty="0"/>
              <a:t> UV 254 </a:t>
            </a:r>
            <a:r>
              <a:rPr lang="pl-PL" dirty="0" err="1"/>
              <a:t>nm</a:t>
            </a:r>
            <a:endParaRPr lang="pl-PL" dirty="0"/>
          </a:p>
        </p:txBody>
      </p:sp>
      <p:cxnSp>
        <p:nvCxnSpPr>
          <p:cNvPr id="5" name="Łącznik prosty 4"/>
          <p:cNvCxnSpPr/>
          <p:nvPr/>
        </p:nvCxnSpPr>
        <p:spPr>
          <a:xfrm flipV="1">
            <a:off x="500514" y="3821230"/>
            <a:ext cx="4417995" cy="28875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Wykres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3519564"/>
              </p:ext>
            </p:extLst>
          </p:nvPr>
        </p:nvGraphicFramePr>
        <p:xfrm>
          <a:off x="6123271" y="2059807"/>
          <a:ext cx="5735053" cy="31643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827450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514" y="1517953"/>
            <a:ext cx="6054290" cy="4948924"/>
          </a:xfrm>
          <a:prstGeom prst="rect">
            <a:avLst/>
          </a:prstGeom>
        </p:spPr>
      </p:pic>
      <p:sp>
        <p:nvSpPr>
          <p:cNvPr id="2" name="Tytuł 1"/>
          <p:cNvSpPr txBox="1">
            <a:spLocks/>
          </p:cNvSpPr>
          <p:nvPr/>
        </p:nvSpPr>
        <p:spPr>
          <a:xfrm>
            <a:off x="388218" y="365126"/>
            <a:ext cx="11470106" cy="60702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dirty="0"/>
              <a:t>PS 44nm, </a:t>
            </a:r>
            <a:r>
              <a:rPr lang="pl-PL" b="1" dirty="0">
                <a:solidFill>
                  <a:srgbClr val="00B050"/>
                </a:solidFill>
              </a:rPr>
              <a:t>8h</a:t>
            </a:r>
            <a:r>
              <a:rPr lang="pl-PL" dirty="0"/>
              <a:t> UV 254 </a:t>
            </a:r>
            <a:r>
              <a:rPr lang="pl-PL" dirty="0" err="1"/>
              <a:t>nm</a:t>
            </a:r>
            <a:endParaRPr lang="pl-PL" dirty="0"/>
          </a:p>
        </p:txBody>
      </p:sp>
      <p:cxnSp>
        <p:nvCxnSpPr>
          <p:cNvPr id="5" name="Łącznik prosty 4"/>
          <p:cNvCxnSpPr/>
          <p:nvPr/>
        </p:nvCxnSpPr>
        <p:spPr>
          <a:xfrm flipV="1">
            <a:off x="577516" y="3590225"/>
            <a:ext cx="4533499" cy="19249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Wykres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9318694"/>
              </p:ext>
            </p:extLst>
          </p:nvPr>
        </p:nvGraphicFramePr>
        <p:xfrm>
          <a:off x="6123271" y="2093871"/>
          <a:ext cx="5735053" cy="33392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33186331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14639</TotalTime>
  <Words>49</Words>
  <Application>Microsoft Office PowerPoint</Application>
  <PresentationFormat>Panoramiczny</PresentationFormat>
  <Paragraphs>9</Paragraphs>
  <Slides>5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Motyw pakietu Office</vt:lpstr>
      <vt:lpstr>AFM imaging of 44 nm polystyrene (PS) nanoparticles before and after 254 nm UV irradiation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>Uniwersytet Łódzki Wydział Chemii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Obrazowanie AFM nanocząstek polistyrenowych (PS) 44 nm po naświetlaniu promieniowaniem UV 254 nm.</dc:title>
  <dc:creator>Ireneusz Piwoński</dc:creator>
  <cp:lastModifiedBy>Aneta Kisielewska</cp:lastModifiedBy>
  <cp:revision>15</cp:revision>
  <dcterms:created xsi:type="dcterms:W3CDTF">2024-06-07T10:41:33Z</dcterms:created>
  <dcterms:modified xsi:type="dcterms:W3CDTF">2026-02-20T14:27:59Z</dcterms:modified>
</cp:coreProperties>
</file>